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70" r:id="rId6"/>
  </p:sldMasterIdLst>
  <p:sldIdLst>
    <p:sldId id="256" r:id="rId7"/>
    <p:sldId id="257" r:id="rId8"/>
    <p:sldId id="262" r:id="rId9"/>
    <p:sldId id="263" r:id="rId10"/>
    <p:sldId id="258" r:id="rId11"/>
    <p:sldId id="259" r:id="rId12"/>
    <p:sldId id="260" r:id="rId13"/>
    <p:sldId id="261" r:id="rId14"/>
    <p:sldId id="26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A71A0-F706-48BE-9281-2B257D71AC77}" v="953" dt="2023-05-30T20:48:49.8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6B8E1-767E-4E84-9151-E7E353900BEB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147149B-938B-4D3D-8513-240F15374A99}">
      <dgm:prSet phldrT="[Text]"/>
      <dgm:spPr>
        <a:solidFill>
          <a:schemeClr val="accent6"/>
        </a:solidFill>
      </dgm:spPr>
      <dgm:t>
        <a:bodyPr/>
        <a:lstStyle/>
        <a:p>
          <a:r>
            <a:rPr lang="cs-CZ" dirty="0"/>
            <a:t>Projektová příprava</a:t>
          </a:r>
        </a:p>
      </dgm:t>
    </dgm:pt>
    <dgm:pt modelId="{B5142CA1-6EF5-4FA2-BBCA-7D68F22D464C}" type="parTrans" cxnId="{B83868D2-975F-4143-AAF1-654209E4C688}">
      <dgm:prSet/>
      <dgm:spPr/>
      <dgm:t>
        <a:bodyPr/>
        <a:lstStyle/>
        <a:p>
          <a:endParaRPr lang="cs-CZ"/>
        </a:p>
      </dgm:t>
    </dgm:pt>
    <dgm:pt modelId="{1D4B2B8E-9637-4E52-904C-18264726C2B1}" type="sibTrans" cxnId="{B83868D2-975F-4143-AAF1-654209E4C688}">
      <dgm:prSet/>
      <dgm:spPr/>
      <dgm:t>
        <a:bodyPr/>
        <a:lstStyle/>
        <a:p>
          <a:endParaRPr lang="cs-CZ"/>
        </a:p>
      </dgm:t>
    </dgm:pt>
    <dgm:pt modelId="{FC16561D-B66C-45F5-BEFC-60ADD7EC8CF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400" dirty="0"/>
            <a:t>Smlouva o připojení (1-2 měsíce)</a:t>
          </a:r>
        </a:p>
      </dgm:t>
    </dgm:pt>
    <dgm:pt modelId="{3680BDB4-EA0A-43A1-B91B-B7E577C61F98}" type="parTrans" cxnId="{E04F8E47-F0F3-4F8C-A640-91815F45AA15}">
      <dgm:prSet/>
      <dgm:spPr/>
      <dgm:t>
        <a:bodyPr/>
        <a:lstStyle/>
        <a:p>
          <a:endParaRPr lang="cs-CZ"/>
        </a:p>
      </dgm:t>
    </dgm:pt>
    <dgm:pt modelId="{102EC4F8-4524-4C29-82F2-ECEA7FD908AE}" type="sibTrans" cxnId="{E04F8E47-F0F3-4F8C-A640-91815F45AA15}">
      <dgm:prSet/>
      <dgm:spPr/>
      <dgm:t>
        <a:bodyPr/>
        <a:lstStyle/>
        <a:p>
          <a:endParaRPr lang="cs-CZ"/>
        </a:p>
      </dgm:t>
    </dgm:pt>
    <dgm:pt modelId="{7B3CE927-96A6-4EF0-A9ED-64BEBF851CA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400" dirty="0"/>
            <a:t>Ověření statiky (1 měsíc)</a:t>
          </a:r>
        </a:p>
      </dgm:t>
    </dgm:pt>
    <dgm:pt modelId="{B7A94175-1EB8-4566-99EE-DBCABFE54C25}" type="parTrans" cxnId="{5BF2DADC-86E6-4D97-BCBE-9525FC543D81}">
      <dgm:prSet/>
      <dgm:spPr/>
      <dgm:t>
        <a:bodyPr/>
        <a:lstStyle/>
        <a:p>
          <a:endParaRPr lang="cs-CZ"/>
        </a:p>
      </dgm:t>
    </dgm:pt>
    <dgm:pt modelId="{C78D45EF-885B-43F1-950E-B44503304B74}" type="sibTrans" cxnId="{5BF2DADC-86E6-4D97-BCBE-9525FC543D81}">
      <dgm:prSet/>
      <dgm:spPr/>
      <dgm:t>
        <a:bodyPr/>
        <a:lstStyle/>
        <a:p>
          <a:endParaRPr lang="cs-CZ"/>
        </a:p>
      </dgm:t>
    </dgm:pt>
    <dgm:pt modelId="{BC5826B3-380E-46A4-8ACA-87E5D662EED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/>
            <a:t>Výstavba</a:t>
          </a:r>
        </a:p>
      </dgm:t>
    </dgm:pt>
    <dgm:pt modelId="{518C9047-B01B-480F-B9E5-91E90BF30F4C}" type="parTrans" cxnId="{8C8DD7E7-68DC-4894-8F63-A1F8FD0EEDD0}">
      <dgm:prSet/>
      <dgm:spPr/>
      <dgm:t>
        <a:bodyPr/>
        <a:lstStyle/>
        <a:p>
          <a:endParaRPr lang="cs-CZ"/>
        </a:p>
      </dgm:t>
    </dgm:pt>
    <dgm:pt modelId="{0869FE2F-D026-4222-AAC1-DCB94D2DD88A}" type="sibTrans" cxnId="{8C8DD7E7-68DC-4894-8F63-A1F8FD0EEDD0}">
      <dgm:prSet/>
      <dgm:spPr/>
      <dgm:t>
        <a:bodyPr/>
        <a:lstStyle/>
        <a:p>
          <a:endParaRPr lang="cs-CZ"/>
        </a:p>
      </dgm:t>
    </dgm:pt>
    <dgm:pt modelId="{C8B79FEB-EE61-470C-BD0D-D31B81D5CED9}">
      <dgm:prSet phldrT="[Text]" custT="1"/>
      <dgm:spPr/>
      <dgm:t>
        <a:bodyPr/>
        <a:lstStyle/>
        <a:p>
          <a:r>
            <a:rPr lang="cs-CZ" sz="1400" dirty="0"/>
            <a:t>Objednání materiálu</a:t>
          </a:r>
        </a:p>
      </dgm:t>
    </dgm:pt>
    <dgm:pt modelId="{D929B8ED-8418-4FBC-A4E2-8575C0DFBA4C}" type="parTrans" cxnId="{A50BC7D8-02FB-4084-A695-149592191634}">
      <dgm:prSet/>
      <dgm:spPr/>
      <dgm:t>
        <a:bodyPr/>
        <a:lstStyle/>
        <a:p>
          <a:endParaRPr lang="cs-CZ"/>
        </a:p>
      </dgm:t>
    </dgm:pt>
    <dgm:pt modelId="{EDF7428B-CF3E-4E29-8ABE-9D0DC6186A97}" type="sibTrans" cxnId="{A50BC7D8-02FB-4084-A695-149592191634}">
      <dgm:prSet/>
      <dgm:spPr/>
      <dgm:t>
        <a:bodyPr/>
        <a:lstStyle/>
        <a:p>
          <a:endParaRPr lang="cs-CZ"/>
        </a:p>
      </dgm:t>
    </dgm:pt>
    <dgm:pt modelId="{D94AA274-56FB-464E-9E42-2F03F0B70CAF}">
      <dgm:prSet phldrT="[Text]" custT="1"/>
      <dgm:spPr/>
      <dgm:t>
        <a:bodyPr/>
        <a:lstStyle/>
        <a:p>
          <a:r>
            <a:rPr lang="cs-CZ" sz="1400" dirty="0"/>
            <a:t>Realizace (1-4 týdny dle velikosti a složitosti)</a:t>
          </a:r>
        </a:p>
      </dgm:t>
    </dgm:pt>
    <dgm:pt modelId="{F3E6B13D-CD56-41E6-AEB5-D3AA30C51367}" type="parTrans" cxnId="{B664A0B5-3F08-44A2-B515-F50FD79BB351}">
      <dgm:prSet/>
      <dgm:spPr/>
      <dgm:t>
        <a:bodyPr/>
        <a:lstStyle/>
        <a:p>
          <a:endParaRPr lang="cs-CZ"/>
        </a:p>
      </dgm:t>
    </dgm:pt>
    <dgm:pt modelId="{D56463E3-E498-41B5-A438-7D0892C37E35}" type="sibTrans" cxnId="{B664A0B5-3F08-44A2-B515-F50FD79BB351}">
      <dgm:prSet/>
      <dgm:spPr/>
      <dgm:t>
        <a:bodyPr/>
        <a:lstStyle/>
        <a:p>
          <a:endParaRPr lang="cs-CZ"/>
        </a:p>
      </dgm:t>
    </dgm:pt>
    <dgm:pt modelId="{46BF0E91-00EB-4197-99D0-CDFDE688BF7E}">
      <dgm:prSet phldrT="[Text]"/>
      <dgm:spPr>
        <a:solidFill>
          <a:srgbClr val="009C49"/>
        </a:solidFill>
      </dgm:spPr>
      <dgm:t>
        <a:bodyPr/>
        <a:lstStyle/>
        <a:p>
          <a:r>
            <a:rPr lang="cs-CZ" dirty="0"/>
            <a:t>Provoz</a:t>
          </a:r>
        </a:p>
      </dgm:t>
    </dgm:pt>
    <dgm:pt modelId="{3F87507A-78D9-42CF-BBB7-F0017654BD59}" type="parTrans" cxnId="{7463EE73-19F3-4CC6-9790-6EB735A24B0B}">
      <dgm:prSet/>
      <dgm:spPr/>
      <dgm:t>
        <a:bodyPr/>
        <a:lstStyle/>
        <a:p>
          <a:endParaRPr lang="cs-CZ"/>
        </a:p>
      </dgm:t>
    </dgm:pt>
    <dgm:pt modelId="{41CCDFA6-9902-4979-BE83-077328F282AE}" type="sibTrans" cxnId="{7463EE73-19F3-4CC6-9790-6EB735A24B0B}">
      <dgm:prSet/>
      <dgm:spPr/>
      <dgm:t>
        <a:bodyPr/>
        <a:lstStyle/>
        <a:p>
          <a:endParaRPr lang="cs-CZ"/>
        </a:p>
      </dgm:t>
    </dgm:pt>
    <dgm:pt modelId="{66AACFD5-B129-4315-95EB-920FE56C9FDD}">
      <dgm:prSet phldrT="[Text]" custT="1"/>
      <dgm:spPr/>
      <dgm:t>
        <a:bodyPr/>
        <a:lstStyle/>
        <a:p>
          <a:r>
            <a:rPr lang="cs-CZ" sz="1400" dirty="0"/>
            <a:t>Nahlášení a nastavení „komunitní energetiky“ u distributora</a:t>
          </a:r>
        </a:p>
      </dgm:t>
    </dgm:pt>
    <dgm:pt modelId="{A687D47A-2F3E-4049-9E83-D19AFD903EC3}" type="parTrans" cxnId="{596C6504-C77A-4EFF-AF32-22FDCFE2CBA2}">
      <dgm:prSet/>
      <dgm:spPr/>
      <dgm:t>
        <a:bodyPr/>
        <a:lstStyle/>
        <a:p>
          <a:endParaRPr lang="cs-CZ"/>
        </a:p>
      </dgm:t>
    </dgm:pt>
    <dgm:pt modelId="{7A62DA75-79BF-4C7A-94F4-441191AE0A07}" type="sibTrans" cxnId="{596C6504-C77A-4EFF-AF32-22FDCFE2CBA2}">
      <dgm:prSet/>
      <dgm:spPr/>
      <dgm:t>
        <a:bodyPr/>
        <a:lstStyle/>
        <a:p>
          <a:endParaRPr lang="cs-CZ"/>
        </a:p>
      </dgm:t>
    </dgm:pt>
    <dgm:pt modelId="{6F9D7E4E-5A29-4DCA-874D-F198C83D17F5}">
      <dgm:prSet phldrT="[Text]" custT="1"/>
      <dgm:spPr/>
      <dgm:t>
        <a:bodyPr/>
        <a:lstStyle/>
        <a:p>
          <a:r>
            <a:rPr lang="cs-CZ" sz="1400" dirty="0"/>
            <a:t>Servisní prohlídky (1x rok), monitoring, revize (1x za 3 roky)</a:t>
          </a:r>
        </a:p>
      </dgm:t>
    </dgm:pt>
    <dgm:pt modelId="{ED1B79E7-E158-44D3-B90E-DDA333BC400D}" type="parTrans" cxnId="{9BD1B327-D739-407B-AD0E-F921B27C6C5A}">
      <dgm:prSet/>
      <dgm:spPr/>
      <dgm:t>
        <a:bodyPr/>
        <a:lstStyle/>
        <a:p>
          <a:endParaRPr lang="cs-CZ"/>
        </a:p>
      </dgm:t>
    </dgm:pt>
    <dgm:pt modelId="{F8910E43-9346-487B-9DF3-CDD43C10BBBA}" type="sibTrans" cxnId="{9BD1B327-D739-407B-AD0E-F921B27C6C5A}">
      <dgm:prSet/>
      <dgm:spPr/>
      <dgm:t>
        <a:bodyPr/>
        <a:lstStyle/>
        <a:p>
          <a:endParaRPr lang="cs-CZ"/>
        </a:p>
      </dgm:t>
    </dgm:pt>
    <dgm:pt modelId="{7263DAC9-D268-4D0F-9F7B-8C3A39535E7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400" dirty="0"/>
            <a:t>Prvotní návrh (týden)</a:t>
          </a:r>
        </a:p>
      </dgm:t>
    </dgm:pt>
    <dgm:pt modelId="{0C97A0CC-39E3-4248-9B31-F7DC790B6B9C}" type="parTrans" cxnId="{5BD31963-DEFE-4703-970E-1178D0621F28}">
      <dgm:prSet/>
      <dgm:spPr/>
      <dgm:t>
        <a:bodyPr/>
        <a:lstStyle/>
        <a:p>
          <a:endParaRPr lang="cs-CZ"/>
        </a:p>
      </dgm:t>
    </dgm:pt>
    <dgm:pt modelId="{C2753C5B-6B0B-41A0-ACC3-1269600A6055}" type="sibTrans" cxnId="{5BD31963-DEFE-4703-970E-1178D0621F28}">
      <dgm:prSet/>
      <dgm:spPr/>
      <dgm:t>
        <a:bodyPr/>
        <a:lstStyle/>
        <a:p>
          <a:endParaRPr lang="cs-CZ"/>
        </a:p>
      </dgm:t>
    </dgm:pt>
    <dgm:pt modelId="{30A3535F-C787-4F31-A4EB-0AD34E59DB4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400" dirty="0"/>
            <a:t>Požárně bezpečnostní řešení (doporučujeme)</a:t>
          </a:r>
        </a:p>
      </dgm:t>
    </dgm:pt>
    <dgm:pt modelId="{B413DBAF-1889-4E9C-8F97-2894F7394155}" type="parTrans" cxnId="{50DA47A6-A5D3-4E9F-B24C-82DE8B7CBFB7}">
      <dgm:prSet/>
      <dgm:spPr/>
      <dgm:t>
        <a:bodyPr/>
        <a:lstStyle/>
        <a:p>
          <a:endParaRPr lang="cs-CZ"/>
        </a:p>
      </dgm:t>
    </dgm:pt>
    <dgm:pt modelId="{18A76BE1-C29A-4815-B696-A52AC4F5A0F9}" type="sibTrans" cxnId="{50DA47A6-A5D3-4E9F-B24C-82DE8B7CBFB7}">
      <dgm:prSet/>
      <dgm:spPr/>
      <dgm:t>
        <a:bodyPr/>
        <a:lstStyle/>
        <a:p>
          <a:endParaRPr lang="cs-CZ"/>
        </a:p>
      </dgm:t>
    </dgm:pt>
    <dgm:pt modelId="{083BDBD9-06EB-4B11-8DD1-85F17DD8CF8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400" dirty="0"/>
            <a:t>Projekt (do měsíce)</a:t>
          </a:r>
        </a:p>
      </dgm:t>
    </dgm:pt>
    <dgm:pt modelId="{3BFF5CD1-AA15-4A4B-B6DD-B3B2A41B2930}" type="parTrans" cxnId="{C7FDEF13-732F-4987-B2A9-3F373A191DD9}">
      <dgm:prSet/>
      <dgm:spPr/>
      <dgm:t>
        <a:bodyPr/>
        <a:lstStyle/>
        <a:p>
          <a:endParaRPr lang="cs-CZ"/>
        </a:p>
      </dgm:t>
    </dgm:pt>
    <dgm:pt modelId="{50B3646E-F77B-4287-B55E-BB68400C772C}" type="sibTrans" cxnId="{C7FDEF13-732F-4987-B2A9-3F373A191DD9}">
      <dgm:prSet/>
      <dgm:spPr/>
      <dgm:t>
        <a:bodyPr/>
        <a:lstStyle/>
        <a:p>
          <a:endParaRPr lang="cs-CZ"/>
        </a:p>
      </dgm:t>
    </dgm:pt>
    <dgm:pt modelId="{6ABD02F4-479F-48DF-8725-59C051BF87DF}">
      <dgm:prSet phldrT="[Text]" custT="1"/>
      <dgm:spPr/>
      <dgm:t>
        <a:bodyPr/>
        <a:lstStyle/>
        <a:p>
          <a:r>
            <a:rPr lang="cs-CZ" sz="1400" dirty="0"/>
            <a:t>Revize</a:t>
          </a:r>
        </a:p>
      </dgm:t>
    </dgm:pt>
    <dgm:pt modelId="{99C1DA8A-6C1F-4840-AD9D-130F9B483DE1}" type="parTrans" cxnId="{9173A197-1C65-43C6-B28D-F8FD007498DE}">
      <dgm:prSet/>
      <dgm:spPr/>
      <dgm:t>
        <a:bodyPr/>
        <a:lstStyle/>
        <a:p>
          <a:endParaRPr lang="cs-CZ"/>
        </a:p>
      </dgm:t>
    </dgm:pt>
    <dgm:pt modelId="{F8DD9088-D513-49F5-B03B-F3B323989B4C}" type="sibTrans" cxnId="{9173A197-1C65-43C6-B28D-F8FD007498DE}">
      <dgm:prSet/>
      <dgm:spPr/>
      <dgm:t>
        <a:bodyPr/>
        <a:lstStyle/>
        <a:p>
          <a:endParaRPr lang="cs-CZ"/>
        </a:p>
      </dgm:t>
    </dgm:pt>
    <dgm:pt modelId="{3424FB52-8BCC-4964-B856-35FA092F7472}">
      <dgm:prSet phldrT="[Text]" custT="1"/>
      <dgm:spPr/>
      <dgm:t>
        <a:bodyPr/>
        <a:lstStyle/>
        <a:p>
          <a:r>
            <a:rPr lang="cs-CZ" sz="1400" dirty="0"/>
            <a:t>Připojení do sítě distributorem (1 měsíc)</a:t>
          </a:r>
        </a:p>
      </dgm:t>
    </dgm:pt>
    <dgm:pt modelId="{D43360C3-E233-4323-878F-FF2D75904D3F}" type="parTrans" cxnId="{60B9B3FF-D47A-4B54-8F73-B71A543E17A3}">
      <dgm:prSet/>
      <dgm:spPr/>
      <dgm:t>
        <a:bodyPr/>
        <a:lstStyle/>
        <a:p>
          <a:endParaRPr lang="cs-CZ"/>
        </a:p>
      </dgm:t>
    </dgm:pt>
    <dgm:pt modelId="{61BA0264-E898-4311-8D96-D5F2CC60DEF5}" type="sibTrans" cxnId="{60B9B3FF-D47A-4B54-8F73-B71A543E17A3}">
      <dgm:prSet/>
      <dgm:spPr/>
      <dgm:t>
        <a:bodyPr/>
        <a:lstStyle/>
        <a:p>
          <a:endParaRPr lang="cs-CZ"/>
        </a:p>
      </dgm:t>
    </dgm:pt>
    <dgm:pt modelId="{36C4DF52-A52D-4171-9EAF-B86065CA8C18}">
      <dgm:prSet phldrT="[Text]" custT="1"/>
      <dgm:spPr/>
      <dgm:t>
        <a:bodyPr/>
        <a:lstStyle/>
        <a:p>
          <a:r>
            <a:rPr lang="cs-CZ" sz="1400" dirty="0"/>
            <a:t>Vyřízení proplacení dotace</a:t>
          </a:r>
        </a:p>
      </dgm:t>
    </dgm:pt>
    <dgm:pt modelId="{D4DB4437-995F-460A-BB66-7187AF61B201}" type="parTrans" cxnId="{06FF2707-6B01-4F46-85FC-37FCE740B36E}">
      <dgm:prSet/>
      <dgm:spPr/>
      <dgm:t>
        <a:bodyPr/>
        <a:lstStyle/>
        <a:p>
          <a:endParaRPr lang="cs-CZ"/>
        </a:p>
      </dgm:t>
    </dgm:pt>
    <dgm:pt modelId="{4E276226-27BA-4E95-9030-4D8E7ABBB781}" type="sibTrans" cxnId="{06FF2707-6B01-4F46-85FC-37FCE740B36E}">
      <dgm:prSet/>
      <dgm:spPr/>
      <dgm:t>
        <a:bodyPr/>
        <a:lstStyle/>
        <a:p>
          <a:endParaRPr lang="cs-CZ"/>
        </a:p>
      </dgm:t>
    </dgm:pt>
    <dgm:pt modelId="{FF7EF1AD-84F2-4F1B-A968-55D39C8B85D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400" dirty="0"/>
            <a:t>Žádost o dotaci</a:t>
          </a:r>
        </a:p>
      </dgm:t>
    </dgm:pt>
    <dgm:pt modelId="{CA795B7A-AF2A-43E0-A44D-A1BDC05CC167}" type="parTrans" cxnId="{BFA29D3A-F85A-4E43-AA77-4FBB98577A24}">
      <dgm:prSet/>
      <dgm:spPr/>
      <dgm:t>
        <a:bodyPr/>
        <a:lstStyle/>
        <a:p>
          <a:endParaRPr lang="cs-CZ"/>
        </a:p>
      </dgm:t>
    </dgm:pt>
    <dgm:pt modelId="{7292B3B6-9193-4D2D-B6EB-7DCA54D6798A}" type="sibTrans" cxnId="{BFA29D3A-F85A-4E43-AA77-4FBB98577A24}">
      <dgm:prSet/>
      <dgm:spPr/>
      <dgm:t>
        <a:bodyPr/>
        <a:lstStyle/>
        <a:p>
          <a:endParaRPr lang="cs-CZ"/>
        </a:p>
      </dgm:t>
    </dgm:pt>
    <dgm:pt modelId="{1AD8E39C-79DF-42F8-9A3B-A9447EFA6E25}" type="pres">
      <dgm:prSet presAssocID="{75E6B8E1-767E-4E84-9151-E7E353900BEB}" presName="Name0" presStyleCnt="0">
        <dgm:presLayoutVars>
          <dgm:dir/>
          <dgm:animLvl val="lvl"/>
          <dgm:resizeHandles val="exact"/>
        </dgm:presLayoutVars>
      </dgm:prSet>
      <dgm:spPr/>
    </dgm:pt>
    <dgm:pt modelId="{1820BF43-AB4C-4327-85C0-27B9AA6414DB}" type="pres">
      <dgm:prSet presAssocID="{4147149B-938B-4D3D-8513-240F15374A99}" presName="compositeNode" presStyleCnt="0">
        <dgm:presLayoutVars>
          <dgm:bulletEnabled val="1"/>
        </dgm:presLayoutVars>
      </dgm:prSet>
      <dgm:spPr/>
    </dgm:pt>
    <dgm:pt modelId="{08A4E26B-1E2A-492C-AF17-F5131500E767}" type="pres">
      <dgm:prSet presAssocID="{4147149B-938B-4D3D-8513-240F15374A99}" presName="bgRect" presStyleLbl="node1" presStyleIdx="0" presStyleCnt="3"/>
      <dgm:spPr/>
    </dgm:pt>
    <dgm:pt modelId="{9B91CCBF-ACFB-4959-802D-1B6BA51640D3}" type="pres">
      <dgm:prSet presAssocID="{4147149B-938B-4D3D-8513-240F15374A99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99109D3F-D6AB-45EC-A292-A8FD02513734}" type="pres">
      <dgm:prSet presAssocID="{4147149B-938B-4D3D-8513-240F15374A99}" presName="childNode" presStyleLbl="node1" presStyleIdx="0" presStyleCnt="3">
        <dgm:presLayoutVars>
          <dgm:bulletEnabled val="1"/>
        </dgm:presLayoutVars>
      </dgm:prSet>
      <dgm:spPr/>
    </dgm:pt>
    <dgm:pt modelId="{E7B16A69-550F-473E-8B04-A083A23D5431}" type="pres">
      <dgm:prSet presAssocID="{1D4B2B8E-9637-4E52-904C-18264726C2B1}" presName="hSp" presStyleCnt="0"/>
      <dgm:spPr/>
    </dgm:pt>
    <dgm:pt modelId="{1B47197F-FCCC-4E28-9017-4E11F9325E28}" type="pres">
      <dgm:prSet presAssocID="{1D4B2B8E-9637-4E52-904C-18264726C2B1}" presName="vProcSp" presStyleCnt="0"/>
      <dgm:spPr/>
    </dgm:pt>
    <dgm:pt modelId="{470733DB-371A-4FD9-98EA-9F7B9D5DB69A}" type="pres">
      <dgm:prSet presAssocID="{1D4B2B8E-9637-4E52-904C-18264726C2B1}" presName="vSp1" presStyleCnt="0"/>
      <dgm:spPr/>
    </dgm:pt>
    <dgm:pt modelId="{0D7C71FE-38A8-4A82-908B-927F4BFB283F}" type="pres">
      <dgm:prSet presAssocID="{1D4B2B8E-9637-4E52-904C-18264726C2B1}" presName="simulatedConn" presStyleLbl="solidFgAcc1" presStyleIdx="0" presStyleCnt="2"/>
      <dgm:spPr/>
    </dgm:pt>
    <dgm:pt modelId="{31E5F011-29EB-43F5-B2F1-2B1BCD5EA5F2}" type="pres">
      <dgm:prSet presAssocID="{1D4B2B8E-9637-4E52-904C-18264726C2B1}" presName="vSp2" presStyleCnt="0"/>
      <dgm:spPr/>
    </dgm:pt>
    <dgm:pt modelId="{CE0FFAC7-4CFE-40FF-8FC1-F02BDC5805FD}" type="pres">
      <dgm:prSet presAssocID="{1D4B2B8E-9637-4E52-904C-18264726C2B1}" presName="sibTrans" presStyleCnt="0"/>
      <dgm:spPr/>
    </dgm:pt>
    <dgm:pt modelId="{9988B666-61A0-47AA-82D4-BF5E2DCE8FA2}" type="pres">
      <dgm:prSet presAssocID="{BC5826B3-380E-46A4-8ACA-87E5D662EED0}" presName="compositeNode" presStyleCnt="0">
        <dgm:presLayoutVars>
          <dgm:bulletEnabled val="1"/>
        </dgm:presLayoutVars>
      </dgm:prSet>
      <dgm:spPr/>
    </dgm:pt>
    <dgm:pt modelId="{8668A725-C89D-43B1-8922-495CB441DD4B}" type="pres">
      <dgm:prSet presAssocID="{BC5826B3-380E-46A4-8ACA-87E5D662EED0}" presName="bgRect" presStyleLbl="node1" presStyleIdx="1" presStyleCnt="3"/>
      <dgm:spPr/>
    </dgm:pt>
    <dgm:pt modelId="{7E845623-BC92-42BC-AF82-A445D2B2BFFD}" type="pres">
      <dgm:prSet presAssocID="{BC5826B3-380E-46A4-8ACA-87E5D662EED0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1B41D21-931F-4F03-91FA-496BA097B6B7}" type="pres">
      <dgm:prSet presAssocID="{BC5826B3-380E-46A4-8ACA-87E5D662EED0}" presName="childNode" presStyleLbl="node1" presStyleIdx="1" presStyleCnt="3">
        <dgm:presLayoutVars>
          <dgm:bulletEnabled val="1"/>
        </dgm:presLayoutVars>
      </dgm:prSet>
      <dgm:spPr/>
    </dgm:pt>
    <dgm:pt modelId="{74F6A77E-F815-4F52-8B65-6D4EAB685892}" type="pres">
      <dgm:prSet presAssocID="{0869FE2F-D026-4222-AAC1-DCB94D2DD88A}" presName="hSp" presStyleCnt="0"/>
      <dgm:spPr/>
    </dgm:pt>
    <dgm:pt modelId="{A1973A2C-90DA-499F-8036-7A5668CE8EB8}" type="pres">
      <dgm:prSet presAssocID="{0869FE2F-D026-4222-AAC1-DCB94D2DD88A}" presName="vProcSp" presStyleCnt="0"/>
      <dgm:spPr/>
    </dgm:pt>
    <dgm:pt modelId="{9C454A41-F4F5-4A77-BF2E-47702AB189F0}" type="pres">
      <dgm:prSet presAssocID="{0869FE2F-D026-4222-AAC1-DCB94D2DD88A}" presName="vSp1" presStyleCnt="0"/>
      <dgm:spPr/>
    </dgm:pt>
    <dgm:pt modelId="{EB71891D-E3CE-47BE-B04B-1C3FFCB1A2CB}" type="pres">
      <dgm:prSet presAssocID="{0869FE2F-D026-4222-AAC1-DCB94D2DD88A}" presName="simulatedConn" presStyleLbl="solidFgAcc1" presStyleIdx="1" presStyleCnt="2"/>
      <dgm:spPr/>
    </dgm:pt>
    <dgm:pt modelId="{335511CF-CB29-432C-B803-7C2523F64576}" type="pres">
      <dgm:prSet presAssocID="{0869FE2F-D026-4222-AAC1-DCB94D2DD88A}" presName="vSp2" presStyleCnt="0"/>
      <dgm:spPr/>
    </dgm:pt>
    <dgm:pt modelId="{324C087C-1CEE-457B-B1A3-9344A1554D88}" type="pres">
      <dgm:prSet presAssocID="{0869FE2F-D026-4222-AAC1-DCB94D2DD88A}" presName="sibTrans" presStyleCnt="0"/>
      <dgm:spPr/>
    </dgm:pt>
    <dgm:pt modelId="{53AD44F6-271B-48F3-933A-9CF8DFBFA757}" type="pres">
      <dgm:prSet presAssocID="{46BF0E91-00EB-4197-99D0-CDFDE688BF7E}" presName="compositeNode" presStyleCnt="0">
        <dgm:presLayoutVars>
          <dgm:bulletEnabled val="1"/>
        </dgm:presLayoutVars>
      </dgm:prSet>
      <dgm:spPr/>
    </dgm:pt>
    <dgm:pt modelId="{52DF903C-8E71-47BE-88E7-1E95A042698B}" type="pres">
      <dgm:prSet presAssocID="{46BF0E91-00EB-4197-99D0-CDFDE688BF7E}" presName="bgRect" presStyleLbl="node1" presStyleIdx="2" presStyleCnt="3"/>
      <dgm:spPr/>
    </dgm:pt>
    <dgm:pt modelId="{0AA5E0AD-F54B-46B7-9073-A93392CB0587}" type="pres">
      <dgm:prSet presAssocID="{46BF0E91-00EB-4197-99D0-CDFDE688BF7E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2FEA6CEE-745B-4F45-8C36-8776610A861B}" type="pres">
      <dgm:prSet presAssocID="{46BF0E91-00EB-4197-99D0-CDFDE688BF7E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9453A400-7C32-45BE-B0EB-24BFCA466ADA}" type="presOf" srcId="{36C4DF52-A52D-4171-9EAF-B86065CA8C18}" destId="{2FEA6CEE-745B-4F45-8C36-8776610A861B}" srcOrd="0" destOrd="1" presId="urn:microsoft.com/office/officeart/2005/8/layout/hProcess7"/>
    <dgm:cxn modelId="{190E1901-775C-4A11-AC88-FCC321E9FF3C}" type="presOf" srcId="{30A3535F-C787-4F31-A4EB-0AD34E59DB4C}" destId="{99109D3F-D6AB-45EC-A292-A8FD02513734}" srcOrd="0" destOrd="3" presId="urn:microsoft.com/office/officeart/2005/8/layout/hProcess7"/>
    <dgm:cxn modelId="{596C6504-C77A-4EFF-AF32-22FDCFE2CBA2}" srcId="{46BF0E91-00EB-4197-99D0-CDFDE688BF7E}" destId="{66AACFD5-B129-4315-95EB-920FE56C9FDD}" srcOrd="0" destOrd="0" parTransId="{A687D47A-2F3E-4049-9E83-D19AFD903EC3}" sibTransId="{7A62DA75-79BF-4C7A-94F4-441191AE0A07}"/>
    <dgm:cxn modelId="{06FF2707-6B01-4F46-85FC-37FCE740B36E}" srcId="{46BF0E91-00EB-4197-99D0-CDFDE688BF7E}" destId="{36C4DF52-A52D-4171-9EAF-B86065CA8C18}" srcOrd="1" destOrd="0" parTransId="{D4DB4437-995F-460A-BB66-7187AF61B201}" sibTransId="{4E276226-27BA-4E95-9030-4D8E7ABBB781}"/>
    <dgm:cxn modelId="{C7FDEF13-732F-4987-B2A9-3F373A191DD9}" srcId="{4147149B-938B-4D3D-8513-240F15374A99}" destId="{083BDBD9-06EB-4B11-8DD1-85F17DD8CF8A}" srcOrd="4" destOrd="0" parTransId="{3BFF5CD1-AA15-4A4B-B6DD-B3B2A41B2930}" sibTransId="{50B3646E-F77B-4287-B55E-BB68400C772C}"/>
    <dgm:cxn modelId="{FBBCC018-E207-4351-B91B-690448F831EC}" type="presOf" srcId="{46BF0E91-00EB-4197-99D0-CDFDE688BF7E}" destId="{0AA5E0AD-F54B-46B7-9073-A93392CB0587}" srcOrd="1" destOrd="0" presId="urn:microsoft.com/office/officeart/2005/8/layout/hProcess7"/>
    <dgm:cxn modelId="{1B33E61B-F908-414C-93C3-C28580CA91D4}" type="presOf" srcId="{46BF0E91-00EB-4197-99D0-CDFDE688BF7E}" destId="{52DF903C-8E71-47BE-88E7-1E95A042698B}" srcOrd="0" destOrd="0" presId="urn:microsoft.com/office/officeart/2005/8/layout/hProcess7"/>
    <dgm:cxn modelId="{9BD1B327-D739-407B-AD0E-F921B27C6C5A}" srcId="{46BF0E91-00EB-4197-99D0-CDFDE688BF7E}" destId="{6F9D7E4E-5A29-4DCA-874D-F198C83D17F5}" srcOrd="2" destOrd="0" parTransId="{ED1B79E7-E158-44D3-B90E-DDA333BC400D}" sibTransId="{F8910E43-9346-487B-9DF3-CDD43C10BBBA}"/>
    <dgm:cxn modelId="{AFBBE638-2698-4766-974B-E5C84EDF5969}" type="presOf" srcId="{7263DAC9-D268-4D0F-9F7B-8C3A39535E7F}" destId="{99109D3F-D6AB-45EC-A292-A8FD02513734}" srcOrd="0" destOrd="0" presId="urn:microsoft.com/office/officeart/2005/8/layout/hProcess7"/>
    <dgm:cxn modelId="{BFA29D3A-F85A-4E43-AA77-4FBB98577A24}" srcId="{4147149B-938B-4D3D-8513-240F15374A99}" destId="{FF7EF1AD-84F2-4F1B-A968-55D39C8B85DD}" srcOrd="5" destOrd="0" parTransId="{CA795B7A-AF2A-43E0-A44D-A1BDC05CC167}" sibTransId="{7292B3B6-9193-4D2D-B6EB-7DCA54D6798A}"/>
    <dgm:cxn modelId="{685DF43F-CCE6-4D67-BFBE-8038988239FA}" type="presOf" srcId="{3424FB52-8BCC-4964-B856-35FA092F7472}" destId="{01B41D21-931F-4F03-91FA-496BA097B6B7}" srcOrd="0" destOrd="3" presId="urn:microsoft.com/office/officeart/2005/8/layout/hProcess7"/>
    <dgm:cxn modelId="{5BD31963-DEFE-4703-970E-1178D0621F28}" srcId="{4147149B-938B-4D3D-8513-240F15374A99}" destId="{7263DAC9-D268-4D0F-9F7B-8C3A39535E7F}" srcOrd="0" destOrd="0" parTransId="{0C97A0CC-39E3-4248-9B31-F7DC790B6B9C}" sibTransId="{C2753C5B-6B0B-41A0-ACC3-1269600A6055}"/>
    <dgm:cxn modelId="{E04F8E47-F0F3-4F8C-A640-91815F45AA15}" srcId="{4147149B-938B-4D3D-8513-240F15374A99}" destId="{FC16561D-B66C-45F5-BEFC-60ADD7EC8CFA}" srcOrd="1" destOrd="0" parTransId="{3680BDB4-EA0A-43A1-B91B-B7E577C61F98}" sibTransId="{102EC4F8-4524-4C29-82F2-ECEA7FD908AE}"/>
    <dgm:cxn modelId="{AC65EB52-8081-4D1F-956C-7BF4F4356336}" type="presOf" srcId="{66AACFD5-B129-4315-95EB-920FE56C9FDD}" destId="{2FEA6CEE-745B-4F45-8C36-8776610A861B}" srcOrd="0" destOrd="0" presId="urn:microsoft.com/office/officeart/2005/8/layout/hProcess7"/>
    <dgm:cxn modelId="{7463EE73-19F3-4CC6-9790-6EB735A24B0B}" srcId="{75E6B8E1-767E-4E84-9151-E7E353900BEB}" destId="{46BF0E91-00EB-4197-99D0-CDFDE688BF7E}" srcOrd="2" destOrd="0" parTransId="{3F87507A-78D9-42CF-BBB7-F0017654BD59}" sibTransId="{41CCDFA6-9902-4979-BE83-077328F282AE}"/>
    <dgm:cxn modelId="{A3A34C55-216C-4AE9-8E94-87190A204EAC}" type="presOf" srcId="{BC5826B3-380E-46A4-8ACA-87E5D662EED0}" destId="{8668A725-C89D-43B1-8922-495CB441DD4B}" srcOrd="0" destOrd="0" presId="urn:microsoft.com/office/officeart/2005/8/layout/hProcess7"/>
    <dgm:cxn modelId="{E7D64D7C-93D8-4FDB-A5B2-4B9793877919}" type="presOf" srcId="{D94AA274-56FB-464E-9E42-2F03F0B70CAF}" destId="{01B41D21-931F-4F03-91FA-496BA097B6B7}" srcOrd="0" destOrd="1" presId="urn:microsoft.com/office/officeart/2005/8/layout/hProcess7"/>
    <dgm:cxn modelId="{8AB0C380-CA2D-4367-AF44-360744F4D29D}" type="presOf" srcId="{6ABD02F4-479F-48DF-8725-59C051BF87DF}" destId="{01B41D21-931F-4F03-91FA-496BA097B6B7}" srcOrd="0" destOrd="2" presId="urn:microsoft.com/office/officeart/2005/8/layout/hProcess7"/>
    <dgm:cxn modelId="{2582B287-E8ED-4570-B878-66D4B48FC19A}" type="presOf" srcId="{4147149B-938B-4D3D-8513-240F15374A99}" destId="{9B91CCBF-ACFB-4959-802D-1B6BA51640D3}" srcOrd="1" destOrd="0" presId="urn:microsoft.com/office/officeart/2005/8/layout/hProcess7"/>
    <dgm:cxn modelId="{BCC75B8A-43C9-4139-A91F-98653B92EF95}" type="presOf" srcId="{FC16561D-B66C-45F5-BEFC-60ADD7EC8CFA}" destId="{99109D3F-D6AB-45EC-A292-A8FD02513734}" srcOrd="0" destOrd="1" presId="urn:microsoft.com/office/officeart/2005/8/layout/hProcess7"/>
    <dgm:cxn modelId="{9173A197-1C65-43C6-B28D-F8FD007498DE}" srcId="{BC5826B3-380E-46A4-8ACA-87E5D662EED0}" destId="{6ABD02F4-479F-48DF-8725-59C051BF87DF}" srcOrd="2" destOrd="0" parTransId="{99C1DA8A-6C1F-4840-AD9D-130F9B483DE1}" sibTransId="{F8DD9088-D513-49F5-B03B-F3B323989B4C}"/>
    <dgm:cxn modelId="{E335269C-3347-40E1-BA1B-9F0848F8902A}" type="presOf" srcId="{4147149B-938B-4D3D-8513-240F15374A99}" destId="{08A4E26B-1E2A-492C-AF17-F5131500E767}" srcOrd="0" destOrd="0" presId="urn:microsoft.com/office/officeart/2005/8/layout/hProcess7"/>
    <dgm:cxn modelId="{50DA47A6-A5D3-4E9F-B24C-82DE8B7CBFB7}" srcId="{4147149B-938B-4D3D-8513-240F15374A99}" destId="{30A3535F-C787-4F31-A4EB-0AD34E59DB4C}" srcOrd="3" destOrd="0" parTransId="{B413DBAF-1889-4E9C-8F97-2894F7394155}" sibTransId="{18A76BE1-C29A-4815-B696-A52AC4F5A0F9}"/>
    <dgm:cxn modelId="{E3C7ACB0-AAD1-4496-8042-B46DDFCD4585}" type="presOf" srcId="{6F9D7E4E-5A29-4DCA-874D-F198C83D17F5}" destId="{2FEA6CEE-745B-4F45-8C36-8776610A861B}" srcOrd="0" destOrd="2" presId="urn:microsoft.com/office/officeart/2005/8/layout/hProcess7"/>
    <dgm:cxn modelId="{B664A0B5-3F08-44A2-B515-F50FD79BB351}" srcId="{BC5826B3-380E-46A4-8ACA-87E5D662EED0}" destId="{D94AA274-56FB-464E-9E42-2F03F0B70CAF}" srcOrd="1" destOrd="0" parTransId="{F3E6B13D-CD56-41E6-AEB5-D3AA30C51367}" sibTransId="{D56463E3-E498-41B5-A438-7D0892C37E35}"/>
    <dgm:cxn modelId="{642B83BA-E41B-466E-850C-7FC4EB51971F}" type="presOf" srcId="{BC5826B3-380E-46A4-8ACA-87E5D662EED0}" destId="{7E845623-BC92-42BC-AF82-A445D2B2BFFD}" srcOrd="1" destOrd="0" presId="urn:microsoft.com/office/officeart/2005/8/layout/hProcess7"/>
    <dgm:cxn modelId="{C911A6BF-32CE-4530-9A97-70829248AD7A}" type="presOf" srcId="{75E6B8E1-767E-4E84-9151-E7E353900BEB}" destId="{1AD8E39C-79DF-42F8-9A3B-A9447EFA6E25}" srcOrd="0" destOrd="0" presId="urn:microsoft.com/office/officeart/2005/8/layout/hProcess7"/>
    <dgm:cxn modelId="{24F3B7C7-EFBB-4BD7-8732-94F011F5B1D6}" type="presOf" srcId="{FF7EF1AD-84F2-4F1B-A968-55D39C8B85DD}" destId="{99109D3F-D6AB-45EC-A292-A8FD02513734}" srcOrd="0" destOrd="5" presId="urn:microsoft.com/office/officeart/2005/8/layout/hProcess7"/>
    <dgm:cxn modelId="{CB0734CA-81F1-43FC-A189-07A639FB95FB}" type="presOf" srcId="{083BDBD9-06EB-4B11-8DD1-85F17DD8CF8A}" destId="{99109D3F-D6AB-45EC-A292-A8FD02513734}" srcOrd="0" destOrd="4" presId="urn:microsoft.com/office/officeart/2005/8/layout/hProcess7"/>
    <dgm:cxn modelId="{B83868D2-975F-4143-AAF1-654209E4C688}" srcId="{75E6B8E1-767E-4E84-9151-E7E353900BEB}" destId="{4147149B-938B-4D3D-8513-240F15374A99}" srcOrd="0" destOrd="0" parTransId="{B5142CA1-6EF5-4FA2-BBCA-7D68F22D464C}" sibTransId="{1D4B2B8E-9637-4E52-904C-18264726C2B1}"/>
    <dgm:cxn modelId="{ECBAA2D6-74D5-40B7-A744-99E1BA4047A5}" type="presOf" srcId="{7B3CE927-96A6-4EF0-A9ED-64BEBF851CAC}" destId="{99109D3F-D6AB-45EC-A292-A8FD02513734}" srcOrd="0" destOrd="2" presId="urn:microsoft.com/office/officeart/2005/8/layout/hProcess7"/>
    <dgm:cxn modelId="{A50BC7D8-02FB-4084-A695-149592191634}" srcId="{BC5826B3-380E-46A4-8ACA-87E5D662EED0}" destId="{C8B79FEB-EE61-470C-BD0D-D31B81D5CED9}" srcOrd="0" destOrd="0" parTransId="{D929B8ED-8418-4FBC-A4E2-8575C0DFBA4C}" sibTransId="{EDF7428B-CF3E-4E29-8ABE-9D0DC6186A97}"/>
    <dgm:cxn modelId="{5BF2DADC-86E6-4D97-BCBE-9525FC543D81}" srcId="{4147149B-938B-4D3D-8513-240F15374A99}" destId="{7B3CE927-96A6-4EF0-A9ED-64BEBF851CAC}" srcOrd="2" destOrd="0" parTransId="{B7A94175-1EB8-4566-99EE-DBCABFE54C25}" sibTransId="{C78D45EF-885B-43F1-950E-B44503304B74}"/>
    <dgm:cxn modelId="{8C8DD7E7-68DC-4894-8F63-A1F8FD0EEDD0}" srcId="{75E6B8E1-767E-4E84-9151-E7E353900BEB}" destId="{BC5826B3-380E-46A4-8ACA-87E5D662EED0}" srcOrd="1" destOrd="0" parTransId="{518C9047-B01B-480F-B9E5-91E90BF30F4C}" sibTransId="{0869FE2F-D026-4222-AAC1-DCB94D2DD88A}"/>
    <dgm:cxn modelId="{94F31AEC-3045-4C78-8D2A-943EE33987AE}" type="presOf" srcId="{C8B79FEB-EE61-470C-BD0D-D31B81D5CED9}" destId="{01B41D21-931F-4F03-91FA-496BA097B6B7}" srcOrd="0" destOrd="0" presId="urn:microsoft.com/office/officeart/2005/8/layout/hProcess7"/>
    <dgm:cxn modelId="{60B9B3FF-D47A-4B54-8F73-B71A543E17A3}" srcId="{BC5826B3-380E-46A4-8ACA-87E5D662EED0}" destId="{3424FB52-8BCC-4964-B856-35FA092F7472}" srcOrd="3" destOrd="0" parTransId="{D43360C3-E233-4323-878F-FF2D75904D3F}" sibTransId="{61BA0264-E898-4311-8D96-D5F2CC60DEF5}"/>
    <dgm:cxn modelId="{EA69E106-9920-494D-9CEA-2043794BE148}" type="presParOf" srcId="{1AD8E39C-79DF-42F8-9A3B-A9447EFA6E25}" destId="{1820BF43-AB4C-4327-85C0-27B9AA6414DB}" srcOrd="0" destOrd="0" presId="urn:microsoft.com/office/officeart/2005/8/layout/hProcess7"/>
    <dgm:cxn modelId="{FBCB91B3-41AF-4F20-90C9-014877B835F3}" type="presParOf" srcId="{1820BF43-AB4C-4327-85C0-27B9AA6414DB}" destId="{08A4E26B-1E2A-492C-AF17-F5131500E767}" srcOrd="0" destOrd="0" presId="urn:microsoft.com/office/officeart/2005/8/layout/hProcess7"/>
    <dgm:cxn modelId="{5B0AAFA1-AB12-46D3-8A51-3783D1EA1C0B}" type="presParOf" srcId="{1820BF43-AB4C-4327-85C0-27B9AA6414DB}" destId="{9B91CCBF-ACFB-4959-802D-1B6BA51640D3}" srcOrd="1" destOrd="0" presId="urn:microsoft.com/office/officeart/2005/8/layout/hProcess7"/>
    <dgm:cxn modelId="{5EEEA7E7-1561-4F7A-A32F-624C72817426}" type="presParOf" srcId="{1820BF43-AB4C-4327-85C0-27B9AA6414DB}" destId="{99109D3F-D6AB-45EC-A292-A8FD02513734}" srcOrd="2" destOrd="0" presId="urn:microsoft.com/office/officeart/2005/8/layout/hProcess7"/>
    <dgm:cxn modelId="{9D31E2BC-9BE6-4D6C-8836-0FA17DC9E278}" type="presParOf" srcId="{1AD8E39C-79DF-42F8-9A3B-A9447EFA6E25}" destId="{E7B16A69-550F-473E-8B04-A083A23D5431}" srcOrd="1" destOrd="0" presId="urn:microsoft.com/office/officeart/2005/8/layout/hProcess7"/>
    <dgm:cxn modelId="{8D764C3A-B4CB-411F-8CB0-3EEB730530BF}" type="presParOf" srcId="{1AD8E39C-79DF-42F8-9A3B-A9447EFA6E25}" destId="{1B47197F-FCCC-4E28-9017-4E11F9325E28}" srcOrd="2" destOrd="0" presId="urn:microsoft.com/office/officeart/2005/8/layout/hProcess7"/>
    <dgm:cxn modelId="{BD3E8BB6-9977-4CA0-A057-F16636F2F06B}" type="presParOf" srcId="{1B47197F-FCCC-4E28-9017-4E11F9325E28}" destId="{470733DB-371A-4FD9-98EA-9F7B9D5DB69A}" srcOrd="0" destOrd="0" presId="urn:microsoft.com/office/officeart/2005/8/layout/hProcess7"/>
    <dgm:cxn modelId="{234D00AF-C6A2-4465-8BA2-7EA0E58334BF}" type="presParOf" srcId="{1B47197F-FCCC-4E28-9017-4E11F9325E28}" destId="{0D7C71FE-38A8-4A82-908B-927F4BFB283F}" srcOrd="1" destOrd="0" presId="urn:microsoft.com/office/officeart/2005/8/layout/hProcess7"/>
    <dgm:cxn modelId="{AD850ADE-07F6-4248-8931-ECE7BD8B431F}" type="presParOf" srcId="{1B47197F-FCCC-4E28-9017-4E11F9325E28}" destId="{31E5F011-29EB-43F5-B2F1-2B1BCD5EA5F2}" srcOrd="2" destOrd="0" presId="urn:microsoft.com/office/officeart/2005/8/layout/hProcess7"/>
    <dgm:cxn modelId="{1ACE8A56-CA94-490F-9EB8-601598EF6DDC}" type="presParOf" srcId="{1AD8E39C-79DF-42F8-9A3B-A9447EFA6E25}" destId="{CE0FFAC7-4CFE-40FF-8FC1-F02BDC5805FD}" srcOrd="3" destOrd="0" presId="urn:microsoft.com/office/officeart/2005/8/layout/hProcess7"/>
    <dgm:cxn modelId="{C3817406-AC8B-489D-8B19-A5C9605FB0D8}" type="presParOf" srcId="{1AD8E39C-79DF-42F8-9A3B-A9447EFA6E25}" destId="{9988B666-61A0-47AA-82D4-BF5E2DCE8FA2}" srcOrd="4" destOrd="0" presId="urn:microsoft.com/office/officeart/2005/8/layout/hProcess7"/>
    <dgm:cxn modelId="{F5AC56B0-6735-4D54-A667-4F39253CB4DD}" type="presParOf" srcId="{9988B666-61A0-47AA-82D4-BF5E2DCE8FA2}" destId="{8668A725-C89D-43B1-8922-495CB441DD4B}" srcOrd="0" destOrd="0" presId="urn:microsoft.com/office/officeart/2005/8/layout/hProcess7"/>
    <dgm:cxn modelId="{E351899C-18FD-4E95-ACFD-5C6775B5AA8B}" type="presParOf" srcId="{9988B666-61A0-47AA-82D4-BF5E2DCE8FA2}" destId="{7E845623-BC92-42BC-AF82-A445D2B2BFFD}" srcOrd="1" destOrd="0" presId="urn:microsoft.com/office/officeart/2005/8/layout/hProcess7"/>
    <dgm:cxn modelId="{8B687760-5F94-4145-A6A6-787580BA027F}" type="presParOf" srcId="{9988B666-61A0-47AA-82D4-BF5E2DCE8FA2}" destId="{01B41D21-931F-4F03-91FA-496BA097B6B7}" srcOrd="2" destOrd="0" presId="urn:microsoft.com/office/officeart/2005/8/layout/hProcess7"/>
    <dgm:cxn modelId="{6A5AD603-1005-43BD-9900-111E41C35476}" type="presParOf" srcId="{1AD8E39C-79DF-42F8-9A3B-A9447EFA6E25}" destId="{74F6A77E-F815-4F52-8B65-6D4EAB685892}" srcOrd="5" destOrd="0" presId="urn:microsoft.com/office/officeart/2005/8/layout/hProcess7"/>
    <dgm:cxn modelId="{7426CEA9-B385-4F90-93C4-BB44EC20CBD8}" type="presParOf" srcId="{1AD8E39C-79DF-42F8-9A3B-A9447EFA6E25}" destId="{A1973A2C-90DA-499F-8036-7A5668CE8EB8}" srcOrd="6" destOrd="0" presId="urn:microsoft.com/office/officeart/2005/8/layout/hProcess7"/>
    <dgm:cxn modelId="{68B6A80E-EF15-4D76-9FD0-BDDB9F0A22E2}" type="presParOf" srcId="{A1973A2C-90DA-499F-8036-7A5668CE8EB8}" destId="{9C454A41-F4F5-4A77-BF2E-47702AB189F0}" srcOrd="0" destOrd="0" presId="urn:microsoft.com/office/officeart/2005/8/layout/hProcess7"/>
    <dgm:cxn modelId="{01C2E5E3-9521-442E-86F0-4D629C9FD64B}" type="presParOf" srcId="{A1973A2C-90DA-499F-8036-7A5668CE8EB8}" destId="{EB71891D-E3CE-47BE-B04B-1C3FFCB1A2CB}" srcOrd="1" destOrd="0" presId="urn:microsoft.com/office/officeart/2005/8/layout/hProcess7"/>
    <dgm:cxn modelId="{06FD9FD0-7480-4743-9D25-CEEA1CCF5335}" type="presParOf" srcId="{A1973A2C-90DA-499F-8036-7A5668CE8EB8}" destId="{335511CF-CB29-432C-B803-7C2523F64576}" srcOrd="2" destOrd="0" presId="urn:microsoft.com/office/officeart/2005/8/layout/hProcess7"/>
    <dgm:cxn modelId="{3F014DC3-14C5-4773-AF3C-52C9684BB5C9}" type="presParOf" srcId="{1AD8E39C-79DF-42F8-9A3B-A9447EFA6E25}" destId="{324C087C-1CEE-457B-B1A3-9344A1554D88}" srcOrd="7" destOrd="0" presId="urn:microsoft.com/office/officeart/2005/8/layout/hProcess7"/>
    <dgm:cxn modelId="{B0371BC1-954C-4F4D-A39C-EF03B61D05FA}" type="presParOf" srcId="{1AD8E39C-79DF-42F8-9A3B-A9447EFA6E25}" destId="{53AD44F6-271B-48F3-933A-9CF8DFBFA757}" srcOrd="8" destOrd="0" presId="urn:microsoft.com/office/officeart/2005/8/layout/hProcess7"/>
    <dgm:cxn modelId="{1B1F8B16-B62B-43E8-BA9D-8774B9C26965}" type="presParOf" srcId="{53AD44F6-271B-48F3-933A-9CF8DFBFA757}" destId="{52DF903C-8E71-47BE-88E7-1E95A042698B}" srcOrd="0" destOrd="0" presId="urn:microsoft.com/office/officeart/2005/8/layout/hProcess7"/>
    <dgm:cxn modelId="{11165FDF-0130-4DE3-A3D9-808C30E37D4A}" type="presParOf" srcId="{53AD44F6-271B-48F3-933A-9CF8DFBFA757}" destId="{0AA5E0AD-F54B-46B7-9073-A93392CB0587}" srcOrd="1" destOrd="0" presId="urn:microsoft.com/office/officeart/2005/8/layout/hProcess7"/>
    <dgm:cxn modelId="{75E34DD6-613F-415A-8F5C-8011AD8CF667}" type="presParOf" srcId="{53AD44F6-271B-48F3-933A-9CF8DFBFA757}" destId="{2FEA6CEE-745B-4F45-8C36-8776610A861B}" srcOrd="2" destOrd="0" presId="urn:microsoft.com/office/officeart/2005/8/layout/hProcess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6B8E1-767E-4E84-9151-E7E353900BEB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147149B-938B-4D3D-8513-240F15374A99}">
      <dgm:prSet phldrT="[Text]"/>
      <dgm:spPr>
        <a:solidFill>
          <a:schemeClr val="accent6"/>
        </a:solidFill>
      </dgm:spPr>
      <dgm:t>
        <a:bodyPr/>
        <a:lstStyle/>
        <a:p>
          <a:r>
            <a:rPr lang="cs-CZ" dirty="0"/>
            <a:t>Projektová příprava</a:t>
          </a:r>
        </a:p>
      </dgm:t>
    </dgm:pt>
    <dgm:pt modelId="{B5142CA1-6EF5-4FA2-BBCA-7D68F22D464C}" type="parTrans" cxnId="{B83868D2-975F-4143-AAF1-654209E4C688}">
      <dgm:prSet/>
      <dgm:spPr/>
      <dgm:t>
        <a:bodyPr/>
        <a:lstStyle/>
        <a:p>
          <a:endParaRPr lang="cs-CZ"/>
        </a:p>
      </dgm:t>
    </dgm:pt>
    <dgm:pt modelId="{1D4B2B8E-9637-4E52-904C-18264726C2B1}" type="sibTrans" cxnId="{B83868D2-975F-4143-AAF1-654209E4C688}">
      <dgm:prSet/>
      <dgm:spPr/>
      <dgm:t>
        <a:bodyPr/>
        <a:lstStyle/>
        <a:p>
          <a:endParaRPr lang="cs-CZ"/>
        </a:p>
      </dgm:t>
    </dgm:pt>
    <dgm:pt modelId="{FC16561D-B66C-45F5-BEFC-60ADD7EC8CF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400" dirty="0"/>
            <a:t>Smlouva o připojení (1-2 měsíce)</a:t>
          </a:r>
        </a:p>
      </dgm:t>
    </dgm:pt>
    <dgm:pt modelId="{3680BDB4-EA0A-43A1-B91B-B7E577C61F98}" type="parTrans" cxnId="{E04F8E47-F0F3-4F8C-A640-91815F45AA15}">
      <dgm:prSet/>
      <dgm:spPr/>
      <dgm:t>
        <a:bodyPr/>
        <a:lstStyle/>
        <a:p>
          <a:endParaRPr lang="cs-CZ"/>
        </a:p>
      </dgm:t>
    </dgm:pt>
    <dgm:pt modelId="{102EC4F8-4524-4C29-82F2-ECEA7FD908AE}" type="sibTrans" cxnId="{E04F8E47-F0F3-4F8C-A640-91815F45AA15}">
      <dgm:prSet/>
      <dgm:spPr/>
      <dgm:t>
        <a:bodyPr/>
        <a:lstStyle/>
        <a:p>
          <a:endParaRPr lang="cs-CZ"/>
        </a:p>
      </dgm:t>
    </dgm:pt>
    <dgm:pt modelId="{7B3CE927-96A6-4EF0-A9ED-64BEBF851CA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400" dirty="0"/>
            <a:t>Ověření statiky (1 měsíc)</a:t>
          </a:r>
        </a:p>
      </dgm:t>
    </dgm:pt>
    <dgm:pt modelId="{B7A94175-1EB8-4566-99EE-DBCABFE54C25}" type="parTrans" cxnId="{5BF2DADC-86E6-4D97-BCBE-9525FC543D81}">
      <dgm:prSet/>
      <dgm:spPr/>
      <dgm:t>
        <a:bodyPr/>
        <a:lstStyle/>
        <a:p>
          <a:endParaRPr lang="cs-CZ"/>
        </a:p>
      </dgm:t>
    </dgm:pt>
    <dgm:pt modelId="{C78D45EF-885B-43F1-950E-B44503304B74}" type="sibTrans" cxnId="{5BF2DADC-86E6-4D97-BCBE-9525FC543D81}">
      <dgm:prSet/>
      <dgm:spPr/>
      <dgm:t>
        <a:bodyPr/>
        <a:lstStyle/>
        <a:p>
          <a:endParaRPr lang="cs-CZ"/>
        </a:p>
      </dgm:t>
    </dgm:pt>
    <dgm:pt modelId="{BC5826B3-380E-46A4-8ACA-87E5D662EED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/>
            <a:t>Výstavba</a:t>
          </a:r>
        </a:p>
      </dgm:t>
    </dgm:pt>
    <dgm:pt modelId="{518C9047-B01B-480F-B9E5-91E90BF30F4C}" type="parTrans" cxnId="{8C8DD7E7-68DC-4894-8F63-A1F8FD0EEDD0}">
      <dgm:prSet/>
      <dgm:spPr/>
      <dgm:t>
        <a:bodyPr/>
        <a:lstStyle/>
        <a:p>
          <a:endParaRPr lang="cs-CZ"/>
        </a:p>
      </dgm:t>
    </dgm:pt>
    <dgm:pt modelId="{0869FE2F-D026-4222-AAC1-DCB94D2DD88A}" type="sibTrans" cxnId="{8C8DD7E7-68DC-4894-8F63-A1F8FD0EEDD0}">
      <dgm:prSet/>
      <dgm:spPr/>
      <dgm:t>
        <a:bodyPr/>
        <a:lstStyle/>
        <a:p>
          <a:endParaRPr lang="cs-CZ"/>
        </a:p>
      </dgm:t>
    </dgm:pt>
    <dgm:pt modelId="{C8B79FEB-EE61-470C-BD0D-D31B81D5CED9}">
      <dgm:prSet phldrT="[Text]" custT="1"/>
      <dgm:spPr/>
      <dgm:t>
        <a:bodyPr/>
        <a:lstStyle/>
        <a:p>
          <a:r>
            <a:rPr lang="cs-CZ" sz="1400" dirty="0"/>
            <a:t>Objednání materiálu</a:t>
          </a:r>
        </a:p>
      </dgm:t>
    </dgm:pt>
    <dgm:pt modelId="{D929B8ED-8418-4FBC-A4E2-8575C0DFBA4C}" type="parTrans" cxnId="{A50BC7D8-02FB-4084-A695-149592191634}">
      <dgm:prSet/>
      <dgm:spPr/>
      <dgm:t>
        <a:bodyPr/>
        <a:lstStyle/>
        <a:p>
          <a:endParaRPr lang="cs-CZ"/>
        </a:p>
      </dgm:t>
    </dgm:pt>
    <dgm:pt modelId="{EDF7428B-CF3E-4E29-8ABE-9D0DC6186A97}" type="sibTrans" cxnId="{A50BC7D8-02FB-4084-A695-149592191634}">
      <dgm:prSet/>
      <dgm:spPr/>
      <dgm:t>
        <a:bodyPr/>
        <a:lstStyle/>
        <a:p>
          <a:endParaRPr lang="cs-CZ"/>
        </a:p>
      </dgm:t>
    </dgm:pt>
    <dgm:pt modelId="{D94AA274-56FB-464E-9E42-2F03F0B70CAF}">
      <dgm:prSet phldrT="[Text]" custT="1"/>
      <dgm:spPr/>
      <dgm:t>
        <a:bodyPr/>
        <a:lstStyle/>
        <a:p>
          <a:r>
            <a:rPr lang="cs-CZ" sz="1400" dirty="0"/>
            <a:t>Realizace (1-4 týdny dle velikosti a složitosti)</a:t>
          </a:r>
        </a:p>
      </dgm:t>
    </dgm:pt>
    <dgm:pt modelId="{F3E6B13D-CD56-41E6-AEB5-D3AA30C51367}" type="parTrans" cxnId="{B664A0B5-3F08-44A2-B515-F50FD79BB351}">
      <dgm:prSet/>
      <dgm:spPr/>
      <dgm:t>
        <a:bodyPr/>
        <a:lstStyle/>
        <a:p>
          <a:endParaRPr lang="cs-CZ"/>
        </a:p>
      </dgm:t>
    </dgm:pt>
    <dgm:pt modelId="{D56463E3-E498-41B5-A438-7D0892C37E35}" type="sibTrans" cxnId="{B664A0B5-3F08-44A2-B515-F50FD79BB351}">
      <dgm:prSet/>
      <dgm:spPr/>
      <dgm:t>
        <a:bodyPr/>
        <a:lstStyle/>
        <a:p>
          <a:endParaRPr lang="cs-CZ"/>
        </a:p>
      </dgm:t>
    </dgm:pt>
    <dgm:pt modelId="{46BF0E91-00EB-4197-99D0-CDFDE688BF7E}">
      <dgm:prSet phldrT="[Text]"/>
      <dgm:spPr>
        <a:solidFill>
          <a:srgbClr val="009C49"/>
        </a:solidFill>
      </dgm:spPr>
      <dgm:t>
        <a:bodyPr/>
        <a:lstStyle/>
        <a:p>
          <a:r>
            <a:rPr lang="cs-CZ" dirty="0"/>
            <a:t>Provoz</a:t>
          </a:r>
        </a:p>
      </dgm:t>
    </dgm:pt>
    <dgm:pt modelId="{3F87507A-78D9-42CF-BBB7-F0017654BD59}" type="parTrans" cxnId="{7463EE73-19F3-4CC6-9790-6EB735A24B0B}">
      <dgm:prSet/>
      <dgm:spPr/>
      <dgm:t>
        <a:bodyPr/>
        <a:lstStyle/>
        <a:p>
          <a:endParaRPr lang="cs-CZ"/>
        </a:p>
      </dgm:t>
    </dgm:pt>
    <dgm:pt modelId="{41CCDFA6-9902-4979-BE83-077328F282AE}" type="sibTrans" cxnId="{7463EE73-19F3-4CC6-9790-6EB735A24B0B}">
      <dgm:prSet/>
      <dgm:spPr/>
      <dgm:t>
        <a:bodyPr/>
        <a:lstStyle/>
        <a:p>
          <a:endParaRPr lang="cs-CZ"/>
        </a:p>
      </dgm:t>
    </dgm:pt>
    <dgm:pt modelId="{66AACFD5-B129-4315-95EB-920FE56C9FDD}">
      <dgm:prSet phldrT="[Text]" custT="1"/>
      <dgm:spPr/>
      <dgm:t>
        <a:bodyPr/>
        <a:lstStyle/>
        <a:p>
          <a:r>
            <a:rPr lang="cs-CZ" sz="1400" dirty="0"/>
            <a:t>Nahlášení a nastavení „komunitní energetiky“ u distributora</a:t>
          </a:r>
        </a:p>
      </dgm:t>
    </dgm:pt>
    <dgm:pt modelId="{A687D47A-2F3E-4049-9E83-D19AFD903EC3}" type="parTrans" cxnId="{596C6504-C77A-4EFF-AF32-22FDCFE2CBA2}">
      <dgm:prSet/>
      <dgm:spPr/>
      <dgm:t>
        <a:bodyPr/>
        <a:lstStyle/>
        <a:p>
          <a:endParaRPr lang="cs-CZ"/>
        </a:p>
      </dgm:t>
    </dgm:pt>
    <dgm:pt modelId="{7A62DA75-79BF-4C7A-94F4-441191AE0A07}" type="sibTrans" cxnId="{596C6504-C77A-4EFF-AF32-22FDCFE2CBA2}">
      <dgm:prSet/>
      <dgm:spPr/>
      <dgm:t>
        <a:bodyPr/>
        <a:lstStyle/>
        <a:p>
          <a:endParaRPr lang="cs-CZ"/>
        </a:p>
      </dgm:t>
    </dgm:pt>
    <dgm:pt modelId="{6F9D7E4E-5A29-4DCA-874D-F198C83D17F5}">
      <dgm:prSet phldrT="[Text]" custT="1"/>
      <dgm:spPr/>
      <dgm:t>
        <a:bodyPr/>
        <a:lstStyle/>
        <a:p>
          <a:r>
            <a:rPr lang="cs-CZ" sz="1400" dirty="0"/>
            <a:t>Servisní prohlídky (1x rok), monitoring, revize (1x za 3 roky)</a:t>
          </a:r>
        </a:p>
      </dgm:t>
    </dgm:pt>
    <dgm:pt modelId="{ED1B79E7-E158-44D3-B90E-DDA333BC400D}" type="parTrans" cxnId="{9BD1B327-D739-407B-AD0E-F921B27C6C5A}">
      <dgm:prSet/>
      <dgm:spPr/>
      <dgm:t>
        <a:bodyPr/>
        <a:lstStyle/>
        <a:p>
          <a:endParaRPr lang="cs-CZ"/>
        </a:p>
      </dgm:t>
    </dgm:pt>
    <dgm:pt modelId="{F8910E43-9346-487B-9DF3-CDD43C10BBBA}" type="sibTrans" cxnId="{9BD1B327-D739-407B-AD0E-F921B27C6C5A}">
      <dgm:prSet/>
      <dgm:spPr/>
      <dgm:t>
        <a:bodyPr/>
        <a:lstStyle/>
        <a:p>
          <a:endParaRPr lang="cs-CZ"/>
        </a:p>
      </dgm:t>
    </dgm:pt>
    <dgm:pt modelId="{7263DAC9-D268-4D0F-9F7B-8C3A39535E7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400" dirty="0"/>
            <a:t>Prvotní návrh (týden)</a:t>
          </a:r>
        </a:p>
      </dgm:t>
    </dgm:pt>
    <dgm:pt modelId="{0C97A0CC-39E3-4248-9B31-F7DC790B6B9C}" type="parTrans" cxnId="{5BD31963-DEFE-4703-970E-1178D0621F28}">
      <dgm:prSet/>
      <dgm:spPr/>
      <dgm:t>
        <a:bodyPr/>
        <a:lstStyle/>
        <a:p>
          <a:endParaRPr lang="cs-CZ"/>
        </a:p>
      </dgm:t>
    </dgm:pt>
    <dgm:pt modelId="{C2753C5B-6B0B-41A0-ACC3-1269600A6055}" type="sibTrans" cxnId="{5BD31963-DEFE-4703-970E-1178D0621F28}">
      <dgm:prSet/>
      <dgm:spPr/>
      <dgm:t>
        <a:bodyPr/>
        <a:lstStyle/>
        <a:p>
          <a:endParaRPr lang="cs-CZ"/>
        </a:p>
      </dgm:t>
    </dgm:pt>
    <dgm:pt modelId="{30A3535F-C787-4F31-A4EB-0AD34E59DB4C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400" dirty="0"/>
            <a:t>Požárně bezpečnostní řešení</a:t>
          </a:r>
        </a:p>
        <a:p>
          <a:pPr>
            <a:buFont typeface="Arial" panose="020B0604020202020204" pitchFamily="34" charset="0"/>
            <a:buChar char="•"/>
          </a:pPr>
          <a:r>
            <a:rPr lang="cs-CZ" sz="1400" dirty="0">
              <a:solidFill>
                <a:schemeClr val="tx1"/>
              </a:solidFill>
            </a:rPr>
            <a:t>Projekt pro stavební povolení a </a:t>
          </a:r>
          <a:r>
            <a:rPr lang="cs-CZ" sz="1400" dirty="0" err="1">
              <a:solidFill>
                <a:schemeClr val="tx1"/>
              </a:solidFill>
            </a:rPr>
            <a:t>vyjadřovačky</a:t>
          </a:r>
          <a:r>
            <a:rPr lang="cs-CZ" sz="1400" dirty="0">
              <a:solidFill>
                <a:schemeClr val="tx1"/>
              </a:solidFill>
            </a:rPr>
            <a:t> (2-3 měsíce)</a:t>
          </a:r>
        </a:p>
      </dgm:t>
    </dgm:pt>
    <dgm:pt modelId="{B413DBAF-1889-4E9C-8F97-2894F7394155}" type="parTrans" cxnId="{50DA47A6-A5D3-4E9F-B24C-82DE8B7CBFB7}">
      <dgm:prSet/>
      <dgm:spPr/>
      <dgm:t>
        <a:bodyPr/>
        <a:lstStyle/>
        <a:p>
          <a:endParaRPr lang="cs-CZ"/>
        </a:p>
      </dgm:t>
    </dgm:pt>
    <dgm:pt modelId="{18A76BE1-C29A-4815-B696-A52AC4F5A0F9}" type="sibTrans" cxnId="{50DA47A6-A5D3-4E9F-B24C-82DE8B7CBFB7}">
      <dgm:prSet/>
      <dgm:spPr/>
      <dgm:t>
        <a:bodyPr/>
        <a:lstStyle/>
        <a:p>
          <a:endParaRPr lang="cs-CZ"/>
        </a:p>
      </dgm:t>
    </dgm:pt>
    <dgm:pt modelId="{6ABD02F4-479F-48DF-8725-59C051BF87DF}">
      <dgm:prSet phldrT="[Text]" custT="1"/>
      <dgm:spPr/>
      <dgm:t>
        <a:bodyPr/>
        <a:lstStyle/>
        <a:p>
          <a:r>
            <a:rPr lang="cs-CZ" sz="1400" dirty="0"/>
            <a:t>Revize</a:t>
          </a:r>
        </a:p>
      </dgm:t>
    </dgm:pt>
    <dgm:pt modelId="{99C1DA8A-6C1F-4840-AD9D-130F9B483DE1}" type="parTrans" cxnId="{9173A197-1C65-43C6-B28D-F8FD007498DE}">
      <dgm:prSet/>
      <dgm:spPr/>
      <dgm:t>
        <a:bodyPr/>
        <a:lstStyle/>
        <a:p>
          <a:endParaRPr lang="cs-CZ"/>
        </a:p>
      </dgm:t>
    </dgm:pt>
    <dgm:pt modelId="{F8DD9088-D513-49F5-B03B-F3B323989B4C}" type="sibTrans" cxnId="{9173A197-1C65-43C6-B28D-F8FD007498DE}">
      <dgm:prSet/>
      <dgm:spPr/>
      <dgm:t>
        <a:bodyPr/>
        <a:lstStyle/>
        <a:p>
          <a:endParaRPr lang="cs-CZ"/>
        </a:p>
      </dgm:t>
    </dgm:pt>
    <dgm:pt modelId="{3424FB52-8BCC-4964-B856-35FA092F7472}">
      <dgm:prSet phldrT="[Text]" custT="1"/>
      <dgm:spPr/>
      <dgm:t>
        <a:bodyPr/>
        <a:lstStyle/>
        <a:p>
          <a:r>
            <a:rPr lang="cs-CZ" sz="1400" dirty="0"/>
            <a:t>Připojení do sítě distributorem (1 měsíc)</a:t>
          </a:r>
        </a:p>
        <a:p>
          <a:r>
            <a:rPr lang="cs-CZ" sz="1400" dirty="0">
              <a:solidFill>
                <a:schemeClr val="tx1"/>
              </a:solidFill>
            </a:rPr>
            <a:t>Kolaudace (1-2 měsíce)</a:t>
          </a:r>
        </a:p>
        <a:p>
          <a:r>
            <a:rPr lang="cs-CZ" sz="1400" dirty="0">
              <a:solidFill>
                <a:schemeClr val="tx1"/>
              </a:solidFill>
            </a:rPr>
            <a:t>Licence (3 týdny)</a:t>
          </a:r>
        </a:p>
      </dgm:t>
    </dgm:pt>
    <dgm:pt modelId="{D43360C3-E233-4323-878F-FF2D75904D3F}" type="parTrans" cxnId="{60B9B3FF-D47A-4B54-8F73-B71A543E17A3}">
      <dgm:prSet/>
      <dgm:spPr/>
      <dgm:t>
        <a:bodyPr/>
        <a:lstStyle/>
        <a:p>
          <a:endParaRPr lang="cs-CZ"/>
        </a:p>
      </dgm:t>
    </dgm:pt>
    <dgm:pt modelId="{61BA0264-E898-4311-8D96-D5F2CC60DEF5}" type="sibTrans" cxnId="{60B9B3FF-D47A-4B54-8F73-B71A543E17A3}">
      <dgm:prSet/>
      <dgm:spPr/>
      <dgm:t>
        <a:bodyPr/>
        <a:lstStyle/>
        <a:p>
          <a:endParaRPr lang="cs-CZ"/>
        </a:p>
      </dgm:t>
    </dgm:pt>
    <dgm:pt modelId="{36C4DF52-A52D-4171-9EAF-B86065CA8C18}">
      <dgm:prSet phldrT="[Text]" custT="1"/>
      <dgm:spPr/>
      <dgm:t>
        <a:bodyPr/>
        <a:lstStyle/>
        <a:p>
          <a:r>
            <a:rPr lang="cs-CZ" sz="1400" dirty="0"/>
            <a:t>Vyřízení proplacení dotace</a:t>
          </a:r>
        </a:p>
      </dgm:t>
    </dgm:pt>
    <dgm:pt modelId="{D4DB4437-995F-460A-BB66-7187AF61B201}" type="parTrans" cxnId="{06FF2707-6B01-4F46-85FC-37FCE740B36E}">
      <dgm:prSet/>
      <dgm:spPr/>
      <dgm:t>
        <a:bodyPr/>
        <a:lstStyle/>
        <a:p>
          <a:endParaRPr lang="cs-CZ"/>
        </a:p>
      </dgm:t>
    </dgm:pt>
    <dgm:pt modelId="{4E276226-27BA-4E95-9030-4D8E7ABBB781}" type="sibTrans" cxnId="{06FF2707-6B01-4F46-85FC-37FCE740B36E}">
      <dgm:prSet/>
      <dgm:spPr/>
      <dgm:t>
        <a:bodyPr/>
        <a:lstStyle/>
        <a:p>
          <a:endParaRPr lang="cs-CZ"/>
        </a:p>
      </dgm:t>
    </dgm:pt>
    <dgm:pt modelId="{FF7EF1AD-84F2-4F1B-A968-55D39C8B85D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sz="1400" dirty="0"/>
            <a:t>Žádost o dotaci</a:t>
          </a:r>
        </a:p>
      </dgm:t>
    </dgm:pt>
    <dgm:pt modelId="{CA795B7A-AF2A-43E0-A44D-A1BDC05CC167}" type="parTrans" cxnId="{BFA29D3A-F85A-4E43-AA77-4FBB98577A24}">
      <dgm:prSet/>
      <dgm:spPr/>
      <dgm:t>
        <a:bodyPr/>
        <a:lstStyle/>
        <a:p>
          <a:endParaRPr lang="cs-CZ"/>
        </a:p>
      </dgm:t>
    </dgm:pt>
    <dgm:pt modelId="{7292B3B6-9193-4D2D-B6EB-7DCA54D6798A}" type="sibTrans" cxnId="{BFA29D3A-F85A-4E43-AA77-4FBB98577A24}">
      <dgm:prSet/>
      <dgm:spPr/>
      <dgm:t>
        <a:bodyPr/>
        <a:lstStyle/>
        <a:p>
          <a:endParaRPr lang="cs-CZ"/>
        </a:p>
      </dgm:t>
    </dgm:pt>
    <dgm:pt modelId="{2105E0F4-C8D4-4D12-810A-D2D1612701FA}">
      <dgm:prSet phldrT="[Text]"/>
      <dgm:spPr>
        <a:solidFill>
          <a:schemeClr val="accent6"/>
        </a:solidFill>
      </dgm:spPr>
      <dgm:t>
        <a:bodyPr/>
        <a:lstStyle/>
        <a:p>
          <a:r>
            <a:rPr lang="cs-CZ" dirty="0">
              <a:solidFill>
                <a:schemeClr val="tx1"/>
              </a:solidFill>
            </a:rPr>
            <a:t>Inženýring</a:t>
          </a:r>
        </a:p>
      </dgm:t>
    </dgm:pt>
    <dgm:pt modelId="{6730D680-4D18-465F-B1B0-FC871AE46E9C}" type="parTrans" cxnId="{524E3E7B-C776-4906-B1E1-21EEFB9562C5}">
      <dgm:prSet/>
      <dgm:spPr/>
      <dgm:t>
        <a:bodyPr/>
        <a:lstStyle/>
        <a:p>
          <a:endParaRPr lang="cs-CZ"/>
        </a:p>
      </dgm:t>
    </dgm:pt>
    <dgm:pt modelId="{15EDF3C6-C716-457F-9259-12C0AD106EA1}" type="sibTrans" cxnId="{524E3E7B-C776-4906-B1E1-21EEFB9562C5}">
      <dgm:prSet/>
      <dgm:spPr/>
      <dgm:t>
        <a:bodyPr/>
        <a:lstStyle/>
        <a:p>
          <a:endParaRPr lang="cs-CZ"/>
        </a:p>
      </dgm:t>
    </dgm:pt>
    <dgm:pt modelId="{046BAB93-78D6-4731-BF22-5B622692D9E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sz="1400" dirty="0">
              <a:solidFill>
                <a:schemeClr val="tx1"/>
              </a:solidFill>
            </a:rPr>
            <a:t>Získání stavebního povolení (2 měsíce a více – dle složitosti)</a:t>
          </a:r>
        </a:p>
      </dgm:t>
    </dgm:pt>
    <dgm:pt modelId="{9E73E495-F340-4A60-B139-EDFB30DFBB90}" type="parTrans" cxnId="{8A23CD66-F104-483E-9D80-1B54C0754F02}">
      <dgm:prSet/>
      <dgm:spPr/>
      <dgm:t>
        <a:bodyPr/>
        <a:lstStyle/>
        <a:p>
          <a:endParaRPr lang="cs-CZ"/>
        </a:p>
      </dgm:t>
    </dgm:pt>
    <dgm:pt modelId="{F2C44AC1-90B3-4BD3-BE29-CF15438C3F20}" type="sibTrans" cxnId="{8A23CD66-F104-483E-9D80-1B54C0754F02}">
      <dgm:prSet/>
      <dgm:spPr/>
      <dgm:t>
        <a:bodyPr/>
        <a:lstStyle/>
        <a:p>
          <a:endParaRPr lang="cs-CZ"/>
        </a:p>
      </dgm:t>
    </dgm:pt>
    <dgm:pt modelId="{1AD8E39C-79DF-42F8-9A3B-A9447EFA6E25}" type="pres">
      <dgm:prSet presAssocID="{75E6B8E1-767E-4E84-9151-E7E353900BEB}" presName="Name0" presStyleCnt="0">
        <dgm:presLayoutVars>
          <dgm:dir/>
          <dgm:animLvl val="lvl"/>
          <dgm:resizeHandles val="exact"/>
        </dgm:presLayoutVars>
      </dgm:prSet>
      <dgm:spPr/>
    </dgm:pt>
    <dgm:pt modelId="{1820BF43-AB4C-4327-85C0-27B9AA6414DB}" type="pres">
      <dgm:prSet presAssocID="{4147149B-938B-4D3D-8513-240F15374A99}" presName="compositeNode" presStyleCnt="0">
        <dgm:presLayoutVars>
          <dgm:bulletEnabled val="1"/>
        </dgm:presLayoutVars>
      </dgm:prSet>
      <dgm:spPr/>
    </dgm:pt>
    <dgm:pt modelId="{08A4E26B-1E2A-492C-AF17-F5131500E767}" type="pres">
      <dgm:prSet presAssocID="{4147149B-938B-4D3D-8513-240F15374A99}" presName="bgRect" presStyleLbl="node1" presStyleIdx="0" presStyleCnt="4"/>
      <dgm:spPr/>
    </dgm:pt>
    <dgm:pt modelId="{9B91CCBF-ACFB-4959-802D-1B6BA51640D3}" type="pres">
      <dgm:prSet presAssocID="{4147149B-938B-4D3D-8513-240F15374A99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99109D3F-D6AB-45EC-A292-A8FD02513734}" type="pres">
      <dgm:prSet presAssocID="{4147149B-938B-4D3D-8513-240F15374A99}" presName="childNode" presStyleLbl="node1" presStyleIdx="0" presStyleCnt="4">
        <dgm:presLayoutVars>
          <dgm:bulletEnabled val="1"/>
        </dgm:presLayoutVars>
      </dgm:prSet>
      <dgm:spPr/>
    </dgm:pt>
    <dgm:pt modelId="{E7B16A69-550F-473E-8B04-A083A23D5431}" type="pres">
      <dgm:prSet presAssocID="{1D4B2B8E-9637-4E52-904C-18264726C2B1}" presName="hSp" presStyleCnt="0"/>
      <dgm:spPr/>
    </dgm:pt>
    <dgm:pt modelId="{1B47197F-FCCC-4E28-9017-4E11F9325E28}" type="pres">
      <dgm:prSet presAssocID="{1D4B2B8E-9637-4E52-904C-18264726C2B1}" presName="vProcSp" presStyleCnt="0"/>
      <dgm:spPr/>
    </dgm:pt>
    <dgm:pt modelId="{470733DB-371A-4FD9-98EA-9F7B9D5DB69A}" type="pres">
      <dgm:prSet presAssocID="{1D4B2B8E-9637-4E52-904C-18264726C2B1}" presName="vSp1" presStyleCnt="0"/>
      <dgm:spPr/>
    </dgm:pt>
    <dgm:pt modelId="{0D7C71FE-38A8-4A82-908B-927F4BFB283F}" type="pres">
      <dgm:prSet presAssocID="{1D4B2B8E-9637-4E52-904C-18264726C2B1}" presName="simulatedConn" presStyleLbl="solidFgAcc1" presStyleIdx="0" presStyleCnt="3"/>
      <dgm:spPr/>
    </dgm:pt>
    <dgm:pt modelId="{31E5F011-29EB-43F5-B2F1-2B1BCD5EA5F2}" type="pres">
      <dgm:prSet presAssocID="{1D4B2B8E-9637-4E52-904C-18264726C2B1}" presName="vSp2" presStyleCnt="0"/>
      <dgm:spPr/>
    </dgm:pt>
    <dgm:pt modelId="{CE0FFAC7-4CFE-40FF-8FC1-F02BDC5805FD}" type="pres">
      <dgm:prSet presAssocID="{1D4B2B8E-9637-4E52-904C-18264726C2B1}" presName="sibTrans" presStyleCnt="0"/>
      <dgm:spPr/>
    </dgm:pt>
    <dgm:pt modelId="{ABB56DDC-EB1C-4B9A-8EAE-604F1CC20692}" type="pres">
      <dgm:prSet presAssocID="{2105E0F4-C8D4-4D12-810A-D2D1612701FA}" presName="compositeNode" presStyleCnt="0">
        <dgm:presLayoutVars>
          <dgm:bulletEnabled val="1"/>
        </dgm:presLayoutVars>
      </dgm:prSet>
      <dgm:spPr/>
    </dgm:pt>
    <dgm:pt modelId="{17934A35-F33A-4617-89AC-2EF38B79CB0C}" type="pres">
      <dgm:prSet presAssocID="{2105E0F4-C8D4-4D12-810A-D2D1612701FA}" presName="bgRect" presStyleLbl="node1" presStyleIdx="1" presStyleCnt="4"/>
      <dgm:spPr/>
    </dgm:pt>
    <dgm:pt modelId="{7B39B14A-B47D-42E0-8E15-DB4D3331D794}" type="pres">
      <dgm:prSet presAssocID="{2105E0F4-C8D4-4D12-810A-D2D1612701FA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DD658188-04DE-403F-8352-EB4976537913}" type="pres">
      <dgm:prSet presAssocID="{2105E0F4-C8D4-4D12-810A-D2D1612701FA}" presName="childNode" presStyleLbl="node1" presStyleIdx="1" presStyleCnt="4">
        <dgm:presLayoutVars>
          <dgm:bulletEnabled val="1"/>
        </dgm:presLayoutVars>
      </dgm:prSet>
      <dgm:spPr/>
    </dgm:pt>
    <dgm:pt modelId="{9BA2D0E0-F118-47FE-B169-DB68F18CF8EB}" type="pres">
      <dgm:prSet presAssocID="{15EDF3C6-C716-457F-9259-12C0AD106EA1}" presName="hSp" presStyleCnt="0"/>
      <dgm:spPr/>
    </dgm:pt>
    <dgm:pt modelId="{11A6F6CE-E037-4D97-99FF-82C3842DD791}" type="pres">
      <dgm:prSet presAssocID="{15EDF3C6-C716-457F-9259-12C0AD106EA1}" presName="vProcSp" presStyleCnt="0"/>
      <dgm:spPr/>
    </dgm:pt>
    <dgm:pt modelId="{9A167669-92AA-4990-984D-9EAB5A927536}" type="pres">
      <dgm:prSet presAssocID="{15EDF3C6-C716-457F-9259-12C0AD106EA1}" presName="vSp1" presStyleCnt="0"/>
      <dgm:spPr/>
    </dgm:pt>
    <dgm:pt modelId="{A39DC4E8-B1CB-4C87-AE7E-FC031F0B679B}" type="pres">
      <dgm:prSet presAssocID="{15EDF3C6-C716-457F-9259-12C0AD106EA1}" presName="simulatedConn" presStyleLbl="solidFgAcc1" presStyleIdx="1" presStyleCnt="3"/>
      <dgm:spPr/>
    </dgm:pt>
    <dgm:pt modelId="{2C6F514E-12B2-4317-9300-8E3C4563B92E}" type="pres">
      <dgm:prSet presAssocID="{15EDF3C6-C716-457F-9259-12C0AD106EA1}" presName="vSp2" presStyleCnt="0"/>
      <dgm:spPr/>
    </dgm:pt>
    <dgm:pt modelId="{32258236-E26A-4FE7-B3F9-C524EFF75E47}" type="pres">
      <dgm:prSet presAssocID="{15EDF3C6-C716-457F-9259-12C0AD106EA1}" presName="sibTrans" presStyleCnt="0"/>
      <dgm:spPr/>
    </dgm:pt>
    <dgm:pt modelId="{9988B666-61A0-47AA-82D4-BF5E2DCE8FA2}" type="pres">
      <dgm:prSet presAssocID="{BC5826B3-380E-46A4-8ACA-87E5D662EED0}" presName="compositeNode" presStyleCnt="0">
        <dgm:presLayoutVars>
          <dgm:bulletEnabled val="1"/>
        </dgm:presLayoutVars>
      </dgm:prSet>
      <dgm:spPr/>
    </dgm:pt>
    <dgm:pt modelId="{8668A725-C89D-43B1-8922-495CB441DD4B}" type="pres">
      <dgm:prSet presAssocID="{BC5826B3-380E-46A4-8ACA-87E5D662EED0}" presName="bgRect" presStyleLbl="node1" presStyleIdx="2" presStyleCnt="4"/>
      <dgm:spPr/>
    </dgm:pt>
    <dgm:pt modelId="{7E845623-BC92-42BC-AF82-A445D2B2BFFD}" type="pres">
      <dgm:prSet presAssocID="{BC5826B3-380E-46A4-8ACA-87E5D662EED0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01B41D21-931F-4F03-91FA-496BA097B6B7}" type="pres">
      <dgm:prSet presAssocID="{BC5826B3-380E-46A4-8ACA-87E5D662EED0}" presName="childNode" presStyleLbl="node1" presStyleIdx="2" presStyleCnt="4">
        <dgm:presLayoutVars>
          <dgm:bulletEnabled val="1"/>
        </dgm:presLayoutVars>
      </dgm:prSet>
      <dgm:spPr/>
    </dgm:pt>
    <dgm:pt modelId="{74F6A77E-F815-4F52-8B65-6D4EAB685892}" type="pres">
      <dgm:prSet presAssocID="{0869FE2F-D026-4222-AAC1-DCB94D2DD88A}" presName="hSp" presStyleCnt="0"/>
      <dgm:spPr/>
    </dgm:pt>
    <dgm:pt modelId="{A1973A2C-90DA-499F-8036-7A5668CE8EB8}" type="pres">
      <dgm:prSet presAssocID="{0869FE2F-D026-4222-AAC1-DCB94D2DD88A}" presName="vProcSp" presStyleCnt="0"/>
      <dgm:spPr/>
    </dgm:pt>
    <dgm:pt modelId="{9C454A41-F4F5-4A77-BF2E-47702AB189F0}" type="pres">
      <dgm:prSet presAssocID="{0869FE2F-D026-4222-AAC1-DCB94D2DD88A}" presName="vSp1" presStyleCnt="0"/>
      <dgm:spPr/>
    </dgm:pt>
    <dgm:pt modelId="{EB71891D-E3CE-47BE-B04B-1C3FFCB1A2CB}" type="pres">
      <dgm:prSet presAssocID="{0869FE2F-D026-4222-AAC1-DCB94D2DD88A}" presName="simulatedConn" presStyleLbl="solidFgAcc1" presStyleIdx="2" presStyleCnt="3"/>
      <dgm:spPr/>
    </dgm:pt>
    <dgm:pt modelId="{335511CF-CB29-432C-B803-7C2523F64576}" type="pres">
      <dgm:prSet presAssocID="{0869FE2F-D026-4222-AAC1-DCB94D2DD88A}" presName="vSp2" presStyleCnt="0"/>
      <dgm:spPr/>
    </dgm:pt>
    <dgm:pt modelId="{324C087C-1CEE-457B-B1A3-9344A1554D88}" type="pres">
      <dgm:prSet presAssocID="{0869FE2F-D026-4222-AAC1-DCB94D2DD88A}" presName="sibTrans" presStyleCnt="0"/>
      <dgm:spPr/>
    </dgm:pt>
    <dgm:pt modelId="{53AD44F6-271B-48F3-933A-9CF8DFBFA757}" type="pres">
      <dgm:prSet presAssocID="{46BF0E91-00EB-4197-99D0-CDFDE688BF7E}" presName="compositeNode" presStyleCnt="0">
        <dgm:presLayoutVars>
          <dgm:bulletEnabled val="1"/>
        </dgm:presLayoutVars>
      </dgm:prSet>
      <dgm:spPr/>
    </dgm:pt>
    <dgm:pt modelId="{52DF903C-8E71-47BE-88E7-1E95A042698B}" type="pres">
      <dgm:prSet presAssocID="{46BF0E91-00EB-4197-99D0-CDFDE688BF7E}" presName="bgRect" presStyleLbl="node1" presStyleIdx="3" presStyleCnt="4"/>
      <dgm:spPr/>
    </dgm:pt>
    <dgm:pt modelId="{0AA5E0AD-F54B-46B7-9073-A93392CB0587}" type="pres">
      <dgm:prSet presAssocID="{46BF0E91-00EB-4197-99D0-CDFDE688BF7E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2FEA6CEE-745B-4F45-8C36-8776610A861B}" type="pres">
      <dgm:prSet presAssocID="{46BF0E91-00EB-4197-99D0-CDFDE688BF7E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9453A400-7C32-45BE-B0EB-24BFCA466ADA}" type="presOf" srcId="{36C4DF52-A52D-4171-9EAF-B86065CA8C18}" destId="{2FEA6CEE-745B-4F45-8C36-8776610A861B}" srcOrd="0" destOrd="1" presId="urn:microsoft.com/office/officeart/2005/8/layout/hProcess7"/>
    <dgm:cxn modelId="{190E1901-775C-4A11-AC88-FCC321E9FF3C}" type="presOf" srcId="{30A3535F-C787-4F31-A4EB-0AD34E59DB4C}" destId="{99109D3F-D6AB-45EC-A292-A8FD02513734}" srcOrd="0" destOrd="3" presId="urn:microsoft.com/office/officeart/2005/8/layout/hProcess7"/>
    <dgm:cxn modelId="{596C6504-C77A-4EFF-AF32-22FDCFE2CBA2}" srcId="{46BF0E91-00EB-4197-99D0-CDFDE688BF7E}" destId="{66AACFD5-B129-4315-95EB-920FE56C9FDD}" srcOrd="0" destOrd="0" parTransId="{A687D47A-2F3E-4049-9E83-D19AFD903EC3}" sibTransId="{7A62DA75-79BF-4C7A-94F4-441191AE0A07}"/>
    <dgm:cxn modelId="{06FF2707-6B01-4F46-85FC-37FCE740B36E}" srcId="{46BF0E91-00EB-4197-99D0-CDFDE688BF7E}" destId="{36C4DF52-A52D-4171-9EAF-B86065CA8C18}" srcOrd="1" destOrd="0" parTransId="{D4DB4437-995F-460A-BB66-7187AF61B201}" sibTransId="{4E276226-27BA-4E95-9030-4D8E7ABBB781}"/>
    <dgm:cxn modelId="{98500810-CDBC-4AB9-8DA9-C6A5B081AF6E}" type="presOf" srcId="{046BAB93-78D6-4731-BF22-5B622692D9E2}" destId="{DD658188-04DE-403F-8352-EB4976537913}" srcOrd="0" destOrd="0" presId="urn:microsoft.com/office/officeart/2005/8/layout/hProcess7"/>
    <dgm:cxn modelId="{FBBCC018-E207-4351-B91B-690448F831EC}" type="presOf" srcId="{46BF0E91-00EB-4197-99D0-CDFDE688BF7E}" destId="{0AA5E0AD-F54B-46B7-9073-A93392CB0587}" srcOrd="1" destOrd="0" presId="urn:microsoft.com/office/officeart/2005/8/layout/hProcess7"/>
    <dgm:cxn modelId="{1B33E61B-F908-414C-93C3-C28580CA91D4}" type="presOf" srcId="{46BF0E91-00EB-4197-99D0-CDFDE688BF7E}" destId="{52DF903C-8E71-47BE-88E7-1E95A042698B}" srcOrd="0" destOrd="0" presId="urn:microsoft.com/office/officeart/2005/8/layout/hProcess7"/>
    <dgm:cxn modelId="{9BD1B327-D739-407B-AD0E-F921B27C6C5A}" srcId="{46BF0E91-00EB-4197-99D0-CDFDE688BF7E}" destId="{6F9D7E4E-5A29-4DCA-874D-F198C83D17F5}" srcOrd="2" destOrd="0" parTransId="{ED1B79E7-E158-44D3-B90E-DDA333BC400D}" sibTransId="{F8910E43-9346-487B-9DF3-CDD43C10BBBA}"/>
    <dgm:cxn modelId="{AFBBE638-2698-4766-974B-E5C84EDF5969}" type="presOf" srcId="{7263DAC9-D268-4D0F-9F7B-8C3A39535E7F}" destId="{99109D3F-D6AB-45EC-A292-A8FD02513734}" srcOrd="0" destOrd="0" presId="urn:microsoft.com/office/officeart/2005/8/layout/hProcess7"/>
    <dgm:cxn modelId="{BFA29D3A-F85A-4E43-AA77-4FBB98577A24}" srcId="{4147149B-938B-4D3D-8513-240F15374A99}" destId="{FF7EF1AD-84F2-4F1B-A968-55D39C8B85DD}" srcOrd="4" destOrd="0" parTransId="{CA795B7A-AF2A-43E0-A44D-A1BDC05CC167}" sibTransId="{7292B3B6-9193-4D2D-B6EB-7DCA54D6798A}"/>
    <dgm:cxn modelId="{685DF43F-CCE6-4D67-BFBE-8038988239FA}" type="presOf" srcId="{3424FB52-8BCC-4964-B856-35FA092F7472}" destId="{01B41D21-931F-4F03-91FA-496BA097B6B7}" srcOrd="0" destOrd="3" presId="urn:microsoft.com/office/officeart/2005/8/layout/hProcess7"/>
    <dgm:cxn modelId="{5BD31963-DEFE-4703-970E-1178D0621F28}" srcId="{4147149B-938B-4D3D-8513-240F15374A99}" destId="{7263DAC9-D268-4D0F-9F7B-8C3A39535E7F}" srcOrd="0" destOrd="0" parTransId="{0C97A0CC-39E3-4248-9B31-F7DC790B6B9C}" sibTransId="{C2753C5B-6B0B-41A0-ACC3-1269600A6055}"/>
    <dgm:cxn modelId="{8A23CD66-F104-483E-9D80-1B54C0754F02}" srcId="{2105E0F4-C8D4-4D12-810A-D2D1612701FA}" destId="{046BAB93-78D6-4731-BF22-5B622692D9E2}" srcOrd="0" destOrd="0" parTransId="{9E73E495-F340-4A60-B139-EDFB30DFBB90}" sibTransId="{F2C44AC1-90B3-4BD3-BE29-CF15438C3F20}"/>
    <dgm:cxn modelId="{E04F8E47-F0F3-4F8C-A640-91815F45AA15}" srcId="{4147149B-938B-4D3D-8513-240F15374A99}" destId="{FC16561D-B66C-45F5-BEFC-60ADD7EC8CFA}" srcOrd="1" destOrd="0" parTransId="{3680BDB4-EA0A-43A1-B91B-B7E577C61F98}" sibTransId="{102EC4F8-4524-4C29-82F2-ECEA7FD908AE}"/>
    <dgm:cxn modelId="{AC65EB52-8081-4D1F-956C-7BF4F4356336}" type="presOf" srcId="{66AACFD5-B129-4315-95EB-920FE56C9FDD}" destId="{2FEA6CEE-745B-4F45-8C36-8776610A861B}" srcOrd="0" destOrd="0" presId="urn:microsoft.com/office/officeart/2005/8/layout/hProcess7"/>
    <dgm:cxn modelId="{7463EE73-19F3-4CC6-9790-6EB735A24B0B}" srcId="{75E6B8E1-767E-4E84-9151-E7E353900BEB}" destId="{46BF0E91-00EB-4197-99D0-CDFDE688BF7E}" srcOrd="3" destOrd="0" parTransId="{3F87507A-78D9-42CF-BBB7-F0017654BD59}" sibTransId="{41CCDFA6-9902-4979-BE83-077328F282AE}"/>
    <dgm:cxn modelId="{A3A34C55-216C-4AE9-8E94-87190A204EAC}" type="presOf" srcId="{BC5826B3-380E-46A4-8ACA-87E5D662EED0}" destId="{8668A725-C89D-43B1-8922-495CB441DD4B}" srcOrd="0" destOrd="0" presId="urn:microsoft.com/office/officeart/2005/8/layout/hProcess7"/>
    <dgm:cxn modelId="{524E3E7B-C776-4906-B1E1-21EEFB9562C5}" srcId="{75E6B8E1-767E-4E84-9151-E7E353900BEB}" destId="{2105E0F4-C8D4-4D12-810A-D2D1612701FA}" srcOrd="1" destOrd="0" parTransId="{6730D680-4D18-465F-B1B0-FC871AE46E9C}" sibTransId="{15EDF3C6-C716-457F-9259-12C0AD106EA1}"/>
    <dgm:cxn modelId="{E7D64D7C-93D8-4FDB-A5B2-4B9793877919}" type="presOf" srcId="{D94AA274-56FB-464E-9E42-2F03F0B70CAF}" destId="{01B41D21-931F-4F03-91FA-496BA097B6B7}" srcOrd="0" destOrd="1" presId="urn:microsoft.com/office/officeart/2005/8/layout/hProcess7"/>
    <dgm:cxn modelId="{8AB0C380-CA2D-4367-AF44-360744F4D29D}" type="presOf" srcId="{6ABD02F4-479F-48DF-8725-59C051BF87DF}" destId="{01B41D21-931F-4F03-91FA-496BA097B6B7}" srcOrd="0" destOrd="2" presId="urn:microsoft.com/office/officeart/2005/8/layout/hProcess7"/>
    <dgm:cxn modelId="{CD513086-08C6-4877-BB44-3217BF148301}" type="presOf" srcId="{2105E0F4-C8D4-4D12-810A-D2D1612701FA}" destId="{17934A35-F33A-4617-89AC-2EF38B79CB0C}" srcOrd="0" destOrd="0" presId="urn:microsoft.com/office/officeart/2005/8/layout/hProcess7"/>
    <dgm:cxn modelId="{2582B287-E8ED-4570-B878-66D4B48FC19A}" type="presOf" srcId="{4147149B-938B-4D3D-8513-240F15374A99}" destId="{9B91CCBF-ACFB-4959-802D-1B6BA51640D3}" srcOrd="1" destOrd="0" presId="urn:microsoft.com/office/officeart/2005/8/layout/hProcess7"/>
    <dgm:cxn modelId="{BCC75B8A-43C9-4139-A91F-98653B92EF95}" type="presOf" srcId="{FC16561D-B66C-45F5-BEFC-60ADD7EC8CFA}" destId="{99109D3F-D6AB-45EC-A292-A8FD02513734}" srcOrd="0" destOrd="1" presId="urn:microsoft.com/office/officeart/2005/8/layout/hProcess7"/>
    <dgm:cxn modelId="{9173A197-1C65-43C6-B28D-F8FD007498DE}" srcId="{BC5826B3-380E-46A4-8ACA-87E5D662EED0}" destId="{6ABD02F4-479F-48DF-8725-59C051BF87DF}" srcOrd="2" destOrd="0" parTransId="{99C1DA8A-6C1F-4840-AD9D-130F9B483DE1}" sibTransId="{F8DD9088-D513-49F5-B03B-F3B323989B4C}"/>
    <dgm:cxn modelId="{E335269C-3347-40E1-BA1B-9F0848F8902A}" type="presOf" srcId="{4147149B-938B-4D3D-8513-240F15374A99}" destId="{08A4E26B-1E2A-492C-AF17-F5131500E767}" srcOrd="0" destOrd="0" presId="urn:microsoft.com/office/officeart/2005/8/layout/hProcess7"/>
    <dgm:cxn modelId="{50DA47A6-A5D3-4E9F-B24C-82DE8B7CBFB7}" srcId="{4147149B-938B-4D3D-8513-240F15374A99}" destId="{30A3535F-C787-4F31-A4EB-0AD34E59DB4C}" srcOrd="3" destOrd="0" parTransId="{B413DBAF-1889-4E9C-8F97-2894F7394155}" sibTransId="{18A76BE1-C29A-4815-B696-A52AC4F5A0F9}"/>
    <dgm:cxn modelId="{E3C7ACB0-AAD1-4496-8042-B46DDFCD4585}" type="presOf" srcId="{6F9D7E4E-5A29-4DCA-874D-F198C83D17F5}" destId="{2FEA6CEE-745B-4F45-8C36-8776610A861B}" srcOrd="0" destOrd="2" presId="urn:microsoft.com/office/officeart/2005/8/layout/hProcess7"/>
    <dgm:cxn modelId="{B664A0B5-3F08-44A2-B515-F50FD79BB351}" srcId="{BC5826B3-380E-46A4-8ACA-87E5D662EED0}" destId="{D94AA274-56FB-464E-9E42-2F03F0B70CAF}" srcOrd="1" destOrd="0" parTransId="{F3E6B13D-CD56-41E6-AEB5-D3AA30C51367}" sibTransId="{D56463E3-E498-41B5-A438-7D0892C37E35}"/>
    <dgm:cxn modelId="{642B83BA-E41B-466E-850C-7FC4EB51971F}" type="presOf" srcId="{BC5826B3-380E-46A4-8ACA-87E5D662EED0}" destId="{7E845623-BC92-42BC-AF82-A445D2B2BFFD}" srcOrd="1" destOrd="0" presId="urn:microsoft.com/office/officeart/2005/8/layout/hProcess7"/>
    <dgm:cxn modelId="{C911A6BF-32CE-4530-9A97-70829248AD7A}" type="presOf" srcId="{75E6B8E1-767E-4E84-9151-E7E353900BEB}" destId="{1AD8E39C-79DF-42F8-9A3B-A9447EFA6E25}" srcOrd="0" destOrd="0" presId="urn:microsoft.com/office/officeart/2005/8/layout/hProcess7"/>
    <dgm:cxn modelId="{24F3B7C7-EFBB-4BD7-8732-94F011F5B1D6}" type="presOf" srcId="{FF7EF1AD-84F2-4F1B-A968-55D39C8B85DD}" destId="{99109D3F-D6AB-45EC-A292-A8FD02513734}" srcOrd="0" destOrd="4" presId="urn:microsoft.com/office/officeart/2005/8/layout/hProcess7"/>
    <dgm:cxn modelId="{B83868D2-975F-4143-AAF1-654209E4C688}" srcId="{75E6B8E1-767E-4E84-9151-E7E353900BEB}" destId="{4147149B-938B-4D3D-8513-240F15374A99}" srcOrd="0" destOrd="0" parTransId="{B5142CA1-6EF5-4FA2-BBCA-7D68F22D464C}" sibTransId="{1D4B2B8E-9637-4E52-904C-18264726C2B1}"/>
    <dgm:cxn modelId="{ECBAA2D6-74D5-40B7-A744-99E1BA4047A5}" type="presOf" srcId="{7B3CE927-96A6-4EF0-A9ED-64BEBF851CAC}" destId="{99109D3F-D6AB-45EC-A292-A8FD02513734}" srcOrd="0" destOrd="2" presId="urn:microsoft.com/office/officeart/2005/8/layout/hProcess7"/>
    <dgm:cxn modelId="{A50BC7D8-02FB-4084-A695-149592191634}" srcId="{BC5826B3-380E-46A4-8ACA-87E5D662EED0}" destId="{C8B79FEB-EE61-470C-BD0D-D31B81D5CED9}" srcOrd="0" destOrd="0" parTransId="{D929B8ED-8418-4FBC-A4E2-8575C0DFBA4C}" sibTransId="{EDF7428B-CF3E-4E29-8ABE-9D0DC6186A97}"/>
    <dgm:cxn modelId="{5BF2DADC-86E6-4D97-BCBE-9525FC543D81}" srcId="{4147149B-938B-4D3D-8513-240F15374A99}" destId="{7B3CE927-96A6-4EF0-A9ED-64BEBF851CAC}" srcOrd="2" destOrd="0" parTransId="{B7A94175-1EB8-4566-99EE-DBCABFE54C25}" sibTransId="{C78D45EF-885B-43F1-950E-B44503304B74}"/>
    <dgm:cxn modelId="{8C8DD7E7-68DC-4894-8F63-A1F8FD0EEDD0}" srcId="{75E6B8E1-767E-4E84-9151-E7E353900BEB}" destId="{BC5826B3-380E-46A4-8ACA-87E5D662EED0}" srcOrd="2" destOrd="0" parTransId="{518C9047-B01B-480F-B9E5-91E90BF30F4C}" sibTransId="{0869FE2F-D026-4222-AAC1-DCB94D2DD88A}"/>
    <dgm:cxn modelId="{94F31AEC-3045-4C78-8D2A-943EE33987AE}" type="presOf" srcId="{C8B79FEB-EE61-470C-BD0D-D31B81D5CED9}" destId="{01B41D21-931F-4F03-91FA-496BA097B6B7}" srcOrd="0" destOrd="0" presId="urn:microsoft.com/office/officeart/2005/8/layout/hProcess7"/>
    <dgm:cxn modelId="{BFA21FFC-E226-4873-9121-532082B6A5E7}" type="presOf" srcId="{2105E0F4-C8D4-4D12-810A-D2D1612701FA}" destId="{7B39B14A-B47D-42E0-8E15-DB4D3331D794}" srcOrd="1" destOrd="0" presId="urn:microsoft.com/office/officeart/2005/8/layout/hProcess7"/>
    <dgm:cxn modelId="{60B9B3FF-D47A-4B54-8F73-B71A543E17A3}" srcId="{BC5826B3-380E-46A4-8ACA-87E5D662EED0}" destId="{3424FB52-8BCC-4964-B856-35FA092F7472}" srcOrd="3" destOrd="0" parTransId="{D43360C3-E233-4323-878F-FF2D75904D3F}" sibTransId="{61BA0264-E898-4311-8D96-D5F2CC60DEF5}"/>
    <dgm:cxn modelId="{EA69E106-9920-494D-9CEA-2043794BE148}" type="presParOf" srcId="{1AD8E39C-79DF-42F8-9A3B-A9447EFA6E25}" destId="{1820BF43-AB4C-4327-85C0-27B9AA6414DB}" srcOrd="0" destOrd="0" presId="urn:microsoft.com/office/officeart/2005/8/layout/hProcess7"/>
    <dgm:cxn modelId="{FBCB91B3-41AF-4F20-90C9-014877B835F3}" type="presParOf" srcId="{1820BF43-AB4C-4327-85C0-27B9AA6414DB}" destId="{08A4E26B-1E2A-492C-AF17-F5131500E767}" srcOrd="0" destOrd="0" presId="urn:microsoft.com/office/officeart/2005/8/layout/hProcess7"/>
    <dgm:cxn modelId="{5B0AAFA1-AB12-46D3-8A51-3783D1EA1C0B}" type="presParOf" srcId="{1820BF43-AB4C-4327-85C0-27B9AA6414DB}" destId="{9B91CCBF-ACFB-4959-802D-1B6BA51640D3}" srcOrd="1" destOrd="0" presId="urn:microsoft.com/office/officeart/2005/8/layout/hProcess7"/>
    <dgm:cxn modelId="{5EEEA7E7-1561-4F7A-A32F-624C72817426}" type="presParOf" srcId="{1820BF43-AB4C-4327-85C0-27B9AA6414DB}" destId="{99109D3F-D6AB-45EC-A292-A8FD02513734}" srcOrd="2" destOrd="0" presId="urn:microsoft.com/office/officeart/2005/8/layout/hProcess7"/>
    <dgm:cxn modelId="{9D31E2BC-9BE6-4D6C-8836-0FA17DC9E278}" type="presParOf" srcId="{1AD8E39C-79DF-42F8-9A3B-A9447EFA6E25}" destId="{E7B16A69-550F-473E-8B04-A083A23D5431}" srcOrd="1" destOrd="0" presId="urn:microsoft.com/office/officeart/2005/8/layout/hProcess7"/>
    <dgm:cxn modelId="{8D764C3A-B4CB-411F-8CB0-3EEB730530BF}" type="presParOf" srcId="{1AD8E39C-79DF-42F8-9A3B-A9447EFA6E25}" destId="{1B47197F-FCCC-4E28-9017-4E11F9325E28}" srcOrd="2" destOrd="0" presId="urn:microsoft.com/office/officeart/2005/8/layout/hProcess7"/>
    <dgm:cxn modelId="{BD3E8BB6-9977-4CA0-A057-F16636F2F06B}" type="presParOf" srcId="{1B47197F-FCCC-4E28-9017-4E11F9325E28}" destId="{470733DB-371A-4FD9-98EA-9F7B9D5DB69A}" srcOrd="0" destOrd="0" presId="urn:microsoft.com/office/officeart/2005/8/layout/hProcess7"/>
    <dgm:cxn modelId="{234D00AF-C6A2-4465-8BA2-7EA0E58334BF}" type="presParOf" srcId="{1B47197F-FCCC-4E28-9017-4E11F9325E28}" destId="{0D7C71FE-38A8-4A82-908B-927F4BFB283F}" srcOrd="1" destOrd="0" presId="urn:microsoft.com/office/officeart/2005/8/layout/hProcess7"/>
    <dgm:cxn modelId="{AD850ADE-07F6-4248-8931-ECE7BD8B431F}" type="presParOf" srcId="{1B47197F-FCCC-4E28-9017-4E11F9325E28}" destId="{31E5F011-29EB-43F5-B2F1-2B1BCD5EA5F2}" srcOrd="2" destOrd="0" presId="urn:microsoft.com/office/officeart/2005/8/layout/hProcess7"/>
    <dgm:cxn modelId="{1ACE8A56-CA94-490F-9EB8-601598EF6DDC}" type="presParOf" srcId="{1AD8E39C-79DF-42F8-9A3B-A9447EFA6E25}" destId="{CE0FFAC7-4CFE-40FF-8FC1-F02BDC5805FD}" srcOrd="3" destOrd="0" presId="urn:microsoft.com/office/officeart/2005/8/layout/hProcess7"/>
    <dgm:cxn modelId="{85985445-CDBB-4240-8629-0DFC42D55488}" type="presParOf" srcId="{1AD8E39C-79DF-42F8-9A3B-A9447EFA6E25}" destId="{ABB56DDC-EB1C-4B9A-8EAE-604F1CC20692}" srcOrd="4" destOrd="0" presId="urn:microsoft.com/office/officeart/2005/8/layout/hProcess7"/>
    <dgm:cxn modelId="{267ADD92-3FA3-4D22-8100-B25CEC9C6A19}" type="presParOf" srcId="{ABB56DDC-EB1C-4B9A-8EAE-604F1CC20692}" destId="{17934A35-F33A-4617-89AC-2EF38B79CB0C}" srcOrd="0" destOrd="0" presId="urn:microsoft.com/office/officeart/2005/8/layout/hProcess7"/>
    <dgm:cxn modelId="{28DDBD92-4478-4A33-B684-32B1180574DC}" type="presParOf" srcId="{ABB56DDC-EB1C-4B9A-8EAE-604F1CC20692}" destId="{7B39B14A-B47D-42E0-8E15-DB4D3331D794}" srcOrd="1" destOrd="0" presId="urn:microsoft.com/office/officeart/2005/8/layout/hProcess7"/>
    <dgm:cxn modelId="{4AE5B712-A97A-4105-BDCF-7DA7BBFEC256}" type="presParOf" srcId="{ABB56DDC-EB1C-4B9A-8EAE-604F1CC20692}" destId="{DD658188-04DE-403F-8352-EB4976537913}" srcOrd="2" destOrd="0" presId="urn:microsoft.com/office/officeart/2005/8/layout/hProcess7"/>
    <dgm:cxn modelId="{58CF84C5-91EC-430B-AFC0-91FE704FF8D7}" type="presParOf" srcId="{1AD8E39C-79DF-42F8-9A3B-A9447EFA6E25}" destId="{9BA2D0E0-F118-47FE-B169-DB68F18CF8EB}" srcOrd="5" destOrd="0" presId="urn:microsoft.com/office/officeart/2005/8/layout/hProcess7"/>
    <dgm:cxn modelId="{69E42C78-DA61-4F5C-A553-B85D762C4C54}" type="presParOf" srcId="{1AD8E39C-79DF-42F8-9A3B-A9447EFA6E25}" destId="{11A6F6CE-E037-4D97-99FF-82C3842DD791}" srcOrd="6" destOrd="0" presId="urn:microsoft.com/office/officeart/2005/8/layout/hProcess7"/>
    <dgm:cxn modelId="{3A209E03-0BB8-4F68-BE0D-519012FADB4C}" type="presParOf" srcId="{11A6F6CE-E037-4D97-99FF-82C3842DD791}" destId="{9A167669-92AA-4990-984D-9EAB5A927536}" srcOrd="0" destOrd="0" presId="urn:microsoft.com/office/officeart/2005/8/layout/hProcess7"/>
    <dgm:cxn modelId="{BCEA7306-6DF1-4943-A916-31B129BC4191}" type="presParOf" srcId="{11A6F6CE-E037-4D97-99FF-82C3842DD791}" destId="{A39DC4E8-B1CB-4C87-AE7E-FC031F0B679B}" srcOrd="1" destOrd="0" presId="urn:microsoft.com/office/officeart/2005/8/layout/hProcess7"/>
    <dgm:cxn modelId="{8CA98088-4054-42D8-933B-3918D7DD2CCB}" type="presParOf" srcId="{11A6F6CE-E037-4D97-99FF-82C3842DD791}" destId="{2C6F514E-12B2-4317-9300-8E3C4563B92E}" srcOrd="2" destOrd="0" presId="urn:microsoft.com/office/officeart/2005/8/layout/hProcess7"/>
    <dgm:cxn modelId="{30876D2C-AEBB-4D77-98FC-C21AB29DE920}" type="presParOf" srcId="{1AD8E39C-79DF-42F8-9A3B-A9447EFA6E25}" destId="{32258236-E26A-4FE7-B3F9-C524EFF75E47}" srcOrd="7" destOrd="0" presId="urn:microsoft.com/office/officeart/2005/8/layout/hProcess7"/>
    <dgm:cxn modelId="{C3817406-AC8B-489D-8B19-A5C9605FB0D8}" type="presParOf" srcId="{1AD8E39C-79DF-42F8-9A3B-A9447EFA6E25}" destId="{9988B666-61A0-47AA-82D4-BF5E2DCE8FA2}" srcOrd="8" destOrd="0" presId="urn:microsoft.com/office/officeart/2005/8/layout/hProcess7"/>
    <dgm:cxn modelId="{F5AC56B0-6735-4D54-A667-4F39253CB4DD}" type="presParOf" srcId="{9988B666-61A0-47AA-82D4-BF5E2DCE8FA2}" destId="{8668A725-C89D-43B1-8922-495CB441DD4B}" srcOrd="0" destOrd="0" presId="urn:microsoft.com/office/officeart/2005/8/layout/hProcess7"/>
    <dgm:cxn modelId="{E351899C-18FD-4E95-ACFD-5C6775B5AA8B}" type="presParOf" srcId="{9988B666-61A0-47AA-82D4-BF5E2DCE8FA2}" destId="{7E845623-BC92-42BC-AF82-A445D2B2BFFD}" srcOrd="1" destOrd="0" presId="urn:microsoft.com/office/officeart/2005/8/layout/hProcess7"/>
    <dgm:cxn modelId="{8B687760-5F94-4145-A6A6-787580BA027F}" type="presParOf" srcId="{9988B666-61A0-47AA-82D4-BF5E2DCE8FA2}" destId="{01B41D21-931F-4F03-91FA-496BA097B6B7}" srcOrd="2" destOrd="0" presId="urn:microsoft.com/office/officeart/2005/8/layout/hProcess7"/>
    <dgm:cxn modelId="{6A5AD603-1005-43BD-9900-111E41C35476}" type="presParOf" srcId="{1AD8E39C-79DF-42F8-9A3B-A9447EFA6E25}" destId="{74F6A77E-F815-4F52-8B65-6D4EAB685892}" srcOrd="9" destOrd="0" presId="urn:microsoft.com/office/officeart/2005/8/layout/hProcess7"/>
    <dgm:cxn modelId="{7426CEA9-B385-4F90-93C4-BB44EC20CBD8}" type="presParOf" srcId="{1AD8E39C-79DF-42F8-9A3B-A9447EFA6E25}" destId="{A1973A2C-90DA-499F-8036-7A5668CE8EB8}" srcOrd="10" destOrd="0" presId="urn:microsoft.com/office/officeart/2005/8/layout/hProcess7"/>
    <dgm:cxn modelId="{68B6A80E-EF15-4D76-9FD0-BDDB9F0A22E2}" type="presParOf" srcId="{A1973A2C-90DA-499F-8036-7A5668CE8EB8}" destId="{9C454A41-F4F5-4A77-BF2E-47702AB189F0}" srcOrd="0" destOrd="0" presId="urn:microsoft.com/office/officeart/2005/8/layout/hProcess7"/>
    <dgm:cxn modelId="{01C2E5E3-9521-442E-86F0-4D629C9FD64B}" type="presParOf" srcId="{A1973A2C-90DA-499F-8036-7A5668CE8EB8}" destId="{EB71891D-E3CE-47BE-B04B-1C3FFCB1A2CB}" srcOrd="1" destOrd="0" presId="urn:microsoft.com/office/officeart/2005/8/layout/hProcess7"/>
    <dgm:cxn modelId="{06FD9FD0-7480-4743-9D25-CEEA1CCF5335}" type="presParOf" srcId="{A1973A2C-90DA-499F-8036-7A5668CE8EB8}" destId="{335511CF-CB29-432C-B803-7C2523F64576}" srcOrd="2" destOrd="0" presId="urn:microsoft.com/office/officeart/2005/8/layout/hProcess7"/>
    <dgm:cxn modelId="{3F014DC3-14C5-4773-AF3C-52C9684BB5C9}" type="presParOf" srcId="{1AD8E39C-79DF-42F8-9A3B-A9447EFA6E25}" destId="{324C087C-1CEE-457B-B1A3-9344A1554D88}" srcOrd="11" destOrd="0" presId="urn:microsoft.com/office/officeart/2005/8/layout/hProcess7"/>
    <dgm:cxn modelId="{B0371BC1-954C-4F4D-A39C-EF03B61D05FA}" type="presParOf" srcId="{1AD8E39C-79DF-42F8-9A3B-A9447EFA6E25}" destId="{53AD44F6-271B-48F3-933A-9CF8DFBFA757}" srcOrd="12" destOrd="0" presId="urn:microsoft.com/office/officeart/2005/8/layout/hProcess7"/>
    <dgm:cxn modelId="{1B1F8B16-B62B-43E8-BA9D-8774B9C26965}" type="presParOf" srcId="{53AD44F6-271B-48F3-933A-9CF8DFBFA757}" destId="{52DF903C-8E71-47BE-88E7-1E95A042698B}" srcOrd="0" destOrd="0" presId="urn:microsoft.com/office/officeart/2005/8/layout/hProcess7"/>
    <dgm:cxn modelId="{11165FDF-0130-4DE3-A3D9-808C30E37D4A}" type="presParOf" srcId="{53AD44F6-271B-48F3-933A-9CF8DFBFA757}" destId="{0AA5E0AD-F54B-46B7-9073-A93392CB0587}" srcOrd="1" destOrd="0" presId="urn:microsoft.com/office/officeart/2005/8/layout/hProcess7"/>
    <dgm:cxn modelId="{75E34DD6-613F-415A-8F5C-8011AD8CF667}" type="presParOf" srcId="{53AD44F6-271B-48F3-933A-9CF8DFBFA757}" destId="{2FEA6CEE-745B-4F45-8C36-8776610A861B}" srcOrd="2" destOrd="0" presId="urn:microsoft.com/office/officeart/2005/8/layout/hProcess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4E26B-1E2A-492C-AF17-F5131500E767}">
      <dsp:nvSpPr>
        <dsp:cNvPr id="0" name=""/>
        <dsp:cNvSpPr/>
      </dsp:nvSpPr>
      <dsp:spPr>
        <a:xfrm>
          <a:off x="763" y="0"/>
          <a:ext cx="3285532" cy="2605177"/>
        </a:xfrm>
        <a:prstGeom prst="roundRect">
          <a:avLst>
            <a:gd name="adj" fmla="val 5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Projektová příprava</a:t>
          </a:r>
        </a:p>
      </dsp:txBody>
      <dsp:txXfrm rot="16200000">
        <a:off x="-738805" y="739569"/>
        <a:ext cx="2136245" cy="657106"/>
      </dsp:txXfrm>
    </dsp:sp>
    <dsp:sp modelId="{99109D3F-D6AB-45EC-A292-A8FD02513734}">
      <dsp:nvSpPr>
        <dsp:cNvPr id="0" name=""/>
        <dsp:cNvSpPr/>
      </dsp:nvSpPr>
      <dsp:spPr>
        <a:xfrm>
          <a:off x="657870" y="0"/>
          <a:ext cx="2447721" cy="26051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/>
            <a:t>Prvotní návrh (týden)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/>
            <a:t>Smlouva o připojení (1-2 měsíce)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/>
            <a:t>Ověření statiky (1 měsíc)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/>
            <a:t>Požárně bezpečnostní řešení (doporučujeme)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/>
            <a:t>Projekt (do měsíce)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/>
            <a:t>Žádost o dotaci</a:t>
          </a:r>
        </a:p>
      </dsp:txBody>
      <dsp:txXfrm>
        <a:off x="657870" y="0"/>
        <a:ext cx="2447721" cy="2605177"/>
      </dsp:txXfrm>
    </dsp:sp>
    <dsp:sp modelId="{8668A725-C89D-43B1-8922-495CB441DD4B}">
      <dsp:nvSpPr>
        <dsp:cNvPr id="0" name=""/>
        <dsp:cNvSpPr/>
      </dsp:nvSpPr>
      <dsp:spPr>
        <a:xfrm>
          <a:off x="3401289" y="0"/>
          <a:ext cx="3285532" cy="2605177"/>
        </a:xfrm>
        <a:prstGeom prst="roundRect">
          <a:avLst>
            <a:gd name="adj" fmla="val 5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Výstavba</a:t>
          </a:r>
        </a:p>
      </dsp:txBody>
      <dsp:txXfrm rot="16200000">
        <a:off x="2661720" y="739569"/>
        <a:ext cx="2136245" cy="657106"/>
      </dsp:txXfrm>
    </dsp:sp>
    <dsp:sp modelId="{0D7C71FE-38A8-4A82-908B-927F4BFB283F}">
      <dsp:nvSpPr>
        <dsp:cNvPr id="0" name=""/>
        <dsp:cNvSpPr/>
      </dsp:nvSpPr>
      <dsp:spPr>
        <a:xfrm rot="5400000">
          <a:off x="3226348" y="1986220"/>
          <a:ext cx="382737" cy="49282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41D21-931F-4F03-91FA-496BA097B6B7}">
      <dsp:nvSpPr>
        <dsp:cNvPr id="0" name=""/>
        <dsp:cNvSpPr/>
      </dsp:nvSpPr>
      <dsp:spPr>
        <a:xfrm>
          <a:off x="4058396" y="0"/>
          <a:ext cx="2447721" cy="26051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Objednání materiálu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Realizace (1-4 týdny dle velikosti a složitosti)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Revize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Připojení do sítě distributorem (1 měsíc)</a:t>
          </a:r>
        </a:p>
      </dsp:txBody>
      <dsp:txXfrm>
        <a:off x="4058396" y="0"/>
        <a:ext cx="2447721" cy="2605177"/>
      </dsp:txXfrm>
    </dsp:sp>
    <dsp:sp modelId="{52DF903C-8E71-47BE-88E7-1E95A042698B}">
      <dsp:nvSpPr>
        <dsp:cNvPr id="0" name=""/>
        <dsp:cNvSpPr/>
      </dsp:nvSpPr>
      <dsp:spPr>
        <a:xfrm>
          <a:off x="6801815" y="0"/>
          <a:ext cx="3285532" cy="2605177"/>
        </a:xfrm>
        <a:prstGeom prst="roundRect">
          <a:avLst>
            <a:gd name="adj" fmla="val 5000"/>
          </a:avLst>
        </a:prstGeom>
        <a:solidFill>
          <a:srgbClr val="009C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Provoz</a:t>
          </a:r>
        </a:p>
      </dsp:txBody>
      <dsp:txXfrm rot="16200000">
        <a:off x="6062246" y="739569"/>
        <a:ext cx="2136245" cy="657106"/>
      </dsp:txXfrm>
    </dsp:sp>
    <dsp:sp modelId="{EB71891D-E3CE-47BE-B04B-1C3FFCB1A2CB}">
      <dsp:nvSpPr>
        <dsp:cNvPr id="0" name=""/>
        <dsp:cNvSpPr/>
      </dsp:nvSpPr>
      <dsp:spPr>
        <a:xfrm rot="5400000">
          <a:off x="6626874" y="1986220"/>
          <a:ext cx="382737" cy="49282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A6CEE-745B-4F45-8C36-8776610A861B}">
      <dsp:nvSpPr>
        <dsp:cNvPr id="0" name=""/>
        <dsp:cNvSpPr/>
      </dsp:nvSpPr>
      <dsp:spPr>
        <a:xfrm>
          <a:off x="7458922" y="0"/>
          <a:ext cx="2447721" cy="260517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Nahlášení a nastavení „komunitní energetiky“ u distributora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Vyřízení proplacení dotace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Servisní prohlídky (1x rok), monitoring, revize (1x za 3 roky)</a:t>
          </a:r>
        </a:p>
      </dsp:txBody>
      <dsp:txXfrm>
        <a:off x="7458922" y="0"/>
        <a:ext cx="2447721" cy="2605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4E26B-1E2A-492C-AF17-F5131500E767}">
      <dsp:nvSpPr>
        <dsp:cNvPr id="0" name=""/>
        <dsp:cNvSpPr/>
      </dsp:nvSpPr>
      <dsp:spPr>
        <a:xfrm>
          <a:off x="4211" y="472771"/>
          <a:ext cx="2533219" cy="3039863"/>
        </a:xfrm>
        <a:prstGeom prst="roundRect">
          <a:avLst>
            <a:gd name="adj" fmla="val 5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Projektová příprava</a:t>
          </a:r>
        </a:p>
      </dsp:txBody>
      <dsp:txXfrm rot="16200000">
        <a:off x="-988810" y="1465793"/>
        <a:ext cx="2492688" cy="506643"/>
      </dsp:txXfrm>
    </dsp:sp>
    <dsp:sp modelId="{99109D3F-D6AB-45EC-A292-A8FD02513734}">
      <dsp:nvSpPr>
        <dsp:cNvPr id="0" name=""/>
        <dsp:cNvSpPr/>
      </dsp:nvSpPr>
      <dsp:spPr>
        <a:xfrm>
          <a:off x="510855" y="472771"/>
          <a:ext cx="1887248" cy="30398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/>
            <a:t>Prvotní návrh (týden)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/>
            <a:t>Smlouva o připojení (1-2 měsíce)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/>
            <a:t>Ověření statiky (1 měsíc)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/>
            <a:t>Požárně bezpečnostní řešení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>
              <a:solidFill>
                <a:schemeClr val="tx1"/>
              </a:solidFill>
            </a:rPr>
            <a:t>Projekt pro stavební povolení a </a:t>
          </a:r>
          <a:r>
            <a:rPr lang="cs-CZ" sz="1400" kern="1200" dirty="0" err="1">
              <a:solidFill>
                <a:schemeClr val="tx1"/>
              </a:solidFill>
            </a:rPr>
            <a:t>vyjadřovačky</a:t>
          </a:r>
          <a:r>
            <a:rPr lang="cs-CZ" sz="1400" kern="1200" dirty="0">
              <a:solidFill>
                <a:schemeClr val="tx1"/>
              </a:solidFill>
            </a:rPr>
            <a:t> (2-3 měsíce)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400" kern="1200" dirty="0"/>
            <a:t>Žádost o dotaci</a:t>
          </a:r>
        </a:p>
      </dsp:txBody>
      <dsp:txXfrm>
        <a:off x="510855" y="472771"/>
        <a:ext cx="1887248" cy="3039863"/>
      </dsp:txXfrm>
    </dsp:sp>
    <dsp:sp modelId="{17934A35-F33A-4617-89AC-2EF38B79CB0C}">
      <dsp:nvSpPr>
        <dsp:cNvPr id="0" name=""/>
        <dsp:cNvSpPr/>
      </dsp:nvSpPr>
      <dsp:spPr>
        <a:xfrm>
          <a:off x="2626093" y="472771"/>
          <a:ext cx="2533219" cy="3039863"/>
        </a:xfrm>
        <a:prstGeom prst="roundRect">
          <a:avLst>
            <a:gd name="adj" fmla="val 5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solidFill>
                <a:schemeClr val="tx1"/>
              </a:solidFill>
            </a:rPr>
            <a:t>Inženýring</a:t>
          </a:r>
        </a:p>
      </dsp:txBody>
      <dsp:txXfrm rot="16200000">
        <a:off x="1633071" y="1465793"/>
        <a:ext cx="2492688" cy="506643"/>
      </dsp:txXfrm>
    </dsp:sp>
    <dsp:sp modelId="{0D7C71FE-38A8-4A82-908B-927F4BFB283F}">
      <dsp:nvSpPr>
        <dsp:cNvPr id="0" name=""/>
        <dsp:cNvSpPr/>
      </dsp:nvSpPr>
      <dsp:spPr>
        <a:xfrm rot="5400000">
          <a:off x="2415515" y="2887302"/>
          <a:ext cx="446489" cy="3799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58188-04DE-403F-8352-EB4976537913}">
      <dsp:nvSpPr>
        <dsp:cNvPr id="0" name=""/>
        <dsp:cNvSpPr/>
      </dsp:nvSpPr>
      <dsp:spPr>
        <a:xfrm>
          <a:off x="3132737" y="472771"/>
          <a:ext cx="1887248" cy="30398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Získání stavebního povolení (2 měsíce a více – dle složitosti)</a:t>
          </a:r>
        </a:p>
      </dsp:txBody>
      <dsp:txXfrm>
        <a:off x="3132737" y="472771"/>
        <a:ext cx="1887248" cy="3039863"/>
      </dsp:txXfrm>
    </dsp:sp>
    <dsp:sp modelId="{8668A725-C89D-43B1-8922-495CB441DD4B}">
      <dsp:nvSpPr>
        <dsp:cNvPr id="0" name=""/>
        <dsp:cNvSpPr/>
      </dsp:nvSpPr>
      <dsp:spPr>
        <a:xfrm>
          <a:off x="5247975" y="472771"/>
          <a:ext cx="2533219" cy="3039863"/>
        </a:xfrm>
        <a:prstGeom prst="roundRect">
          <a:avLst>
            <a:gd name="adj" fmla="val 5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Výstavba</a:t>
          </a:r>
        </a:p>
      </dsp:txBody>
      <dsp:txXfrm rot="16200000">
        <a:off x="4254953" y="1465793"/>
        <a:ext cx="2492688" cy="506643"/>
      </dsp:txXfrm>
    </dsp:sp>
    <dsp:sp modelId="{A39DC4E8-B1CB-4C87-AE7E-FC031F0B679B}">
      <dsp:nvSpPr>
        <dsp:cNvPr id="0" name=""/>
        <dsp:cNvSpPr/>
      </dsp:nvSpPr>
      <dsp:spPr>
        <a:xfrm rot="5400000">
          <a:off x="5037397" y="2887302"/>
          <a:ext cx="446489" cy="3799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41D21-931F-4F03-91FA-496BA097B6B7}">
      <dsp:nvSpPr>
        <dsp:cNvPr id="0" name=""/>
        <dsp:cNvSpPr/>
      </dsp:nvSpPr>
      <dsp:spPr>
        <a:xfrm>
          <a:off x="5754619" y="472771"/>
          <a:ext cx="1887248" cy="30398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Objednání materiálu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Realizace (1-4 týdny dle velikosti a složitosti)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Revize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Připojení do sítě distributorem (1 měsíc)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Kolaudace (1-2 měsíce)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Licence (3 týdny)</a:t>
          </a:r>
        </a:p>
      </dsp:txBody>
      <dsp:txXfrm>
        <a:off x="5754619" y="472771"/>
        <a:ext cx="1887248" cy="3039863"/>
      </dsp:txXfrm>
    </dsp:sp>
    <dsp:sp modelId="{52DF903C-8E71-47BE-88E7-1E95A042698B}">
      <dsp:nvSpPr>
        <dsp:cNvPr id="0" name=""/>
        <dsp:cNvSpPr/>
      </dsp:nvSpPr>
      <dsp:spPr>
        <a:xfrm>
          <a:off x="7869858" y="472771"/>
          <a:ext cx="2533219" cy="3039863"/>
        </a:xfrm>
        <a:prstGeom prst="roundRect">
          <a:avLst>
            <a:gd name="adj" fmla="val 5000"/>
          </a:avLst>
        </a:prstGeom>
        <a:solidFill>
          <a:srgbClr val="009C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Provoz</a:t>
          </a:r>
        </a:p>
      </dsp:txBody>
      <dsp:txXfrm rot="16200000">
        <a:off x="6876835" y="1465793"/>
        <a:ext cx="2492688" cy="506643"/>
      </dsp:txXfrm>
    </dsp:sp>
    <dsp:sp modelId="{EB71891D-E3CE-47BE-B04B-1C3FFCB1A2CB}">
      <dsp:nvSpPr>
        <dsp:cNvPr id="0" name=""/>
        <dsp:cNvSpPr/>
      </dsp:nvSpPr>
      <dsp:spPr>
        <a:xfrm rot="5400000">
          <a:off x="7659279" y="2887302"/>
          <a:ext cx="446489" cy="37998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A6CEE-745B-4F45-8C36-8776610A861B}">
      <dsp:nvSpPr>
        <dsp:cNvPr id="0" name=""/>
        <dsp:cNvSpPr/>
      </dsp:nvSpPr>
      <dsp:spPr>
        <a:xfrm>
          <a:off x="8376501" y="472771"/>
          <a:ext cx="1887248" cy="303986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Nahlášení a nastavení „komunitní energetiky“ u distributora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Vyřízení proplacení dotace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Servisní prohlídky (1x rok), monitoring, revize (1x za 3 roky)</a:t>
          </a:r>
        </a:p>
      </dsp:txBody>
      <dsp:txXfrm>
        <a:off x="8376501" y="472771"/>
        <a:ext cx="1887248" cy="3039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9">
            <a:extLst>
              <a:ext uri="{FF2B5EF4-FFF2-40B4-BE49-F238E27FC236}">
                <a16:creationId xmlns:a16="http://schemas.microsoft.com/office/drawing/2014/main" id="{63B3133E-ED0B-6775-2DB2-FDF903C6C89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957642" y="5286375"/>
            <a:ext cx="4259266" cy="8270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cs-CZ" b="1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9688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AD4FC-7901-5BD8-4E49-8656A3C272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742983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0445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9AEEC-8655-26CC-1731-F26C0C49A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3DE12A-0625-95A3-CFC1-4251FFE9C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B23A18-49F3-943E-3851-88C7D3CE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12A76-8959-4B08-B3C3-19773DC8883F}" type="datetimeFigureOut">
              <a:rPr lang="cs-CZ" smtClean="0"/>
              <a:t>18.06.2023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86EEDA-299B-A194-8C1C-207E2D1B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DF75A7-43AE-F1A1-2189-70B9812CE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2BA6-75AC-4F88-A18D-1B3EACD080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85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8576730B-E348-A8FD-A2BE-BB02A305C227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838203" y="1253331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886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FFA37DC2-ED70-8791-21F2-940A603B94F2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12730" y="1253331"/>
            <a:ext cx="5181603" cy="503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12C35522-794C-9CBB-F503-66CC431D5BF3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096003" y="1253331"/>
            <a:ext cx="5181603" cy="50347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0008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2">
            <a:extLst>
              <a:ext uri="{FF2B5EF4-FFF2-40B4-BE49-F238E27FC236}">
                <a16:creationId xmlns:a16="http://schemas.microsoft.com/office/drawing/2014/main" id="{34E20D38-9B93-B52A-697F-54DCDD87E52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39784" y="1004761"/>
            <a:ext cx="5157782" cy="82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cs-CZ" sz="24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obsah 3">
            <a:extLst>
              <a:ext uri="{FF2B5EF4-FFF2-40B4-BE49-F238E27FC236}">
                <a16:creationId xmlns:a16="http://schemas.microsoft.com/office/drawing/2014/main" id="{2A1436C4-C847-FB1E-CEF2-54ABF407957F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839784" y="1991636"/>
            <a:ext cx="5157782" cy="43232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4">
            <a:extLst>
              <a:ext uri="{FF2B5EF4-FFF2-40B4-BE49-F238E27FC236}">
                <a16:creationId xmlns:a16="http://schemas.microsoft.com/office/drawing/2014/main" id="{03898DE6-78DA-BFF9-DEF4-14D2DDE28AB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172200" y="1004761"/>
            <a:ext cx="5183184" cy="8239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cs-CZ" sz="24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obsah 5">
            <a:extLst>
              <a:ext uri="{FF2B5EF4-FFF2-40B4-BE49-F238E27FC236}">
                <a16:creationId xmlns:a16="http://schemas.microsoft.com/office/drawing/2014/main" id="{7F58F2F2-6B27-F269-7C13-180728BDF4EC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6172200" y="1991636"/>
            <a:ext cx="5183184" cy="43232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691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C12545-ABE8-643B-7C7B-36C0AA6979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557174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cs-CZ" b="0" i="0" u="none" strike="noStrike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BB3C3F8-F478-EBA1-B3CA-BB6149A16A86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47778DF-1FF0-464B-B42A-426157605FDD}" type="datetime1">
              <a:rPr lang="cs-CZ"/>
              <a:pPr lvl="0"/>
              <a:t>18.06.2023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4143BD-6FF4-56AF-A804-D7CFCD7D87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EB2565-3669-F1AE-8DE5-B1029BC3BB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48175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7F74DD0-02C5-4C75-931A-D6483CBE130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65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4EB2B-D285-9228-E74C-68838A46C8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288051"/>
            <a:ext cx="3932240" cy="13831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cs-CZ" sz="3200" b="0" i="0" u="none" strike="noStrike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4B1E82-4E81-A875-48B8-6FA7944545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1288051"/>
            <a:ext cx="6172200" cy="4873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cs-CZ" sz="32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cs-CZ" sz="2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cs-CZ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cs-CZ" sz="20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68AAD8-1B16-9270-5A83-2317250CF503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839784" y="2853321"/>
            <a:ext cx="3932240" cy="33162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cs-CZ" sz="16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28054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2">
            <a:extLst>
              <a:ext uri="{FF2B5EF4-FFF2-40B4-BE49-F238E27FC236}">
                <a16:creationId xmlns:a16="http://schemas.microsoft.com/office/drawing/2014/main" id="{74C7F7E7-4935-9C68-A913-453E3FD7619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5183184" y="1162787"/>
            <a:ext cx="6172200" cy="4873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cs-CZ" sz="32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cs-CZ"/>
              <a:t>Kliknutím na ikonu přidáte obrázek.</a:t>
            </a:r>
          </a:p>
        </p:txBody>
      </p:sp>
      <p:sp>
        <p:nvSpPr>
          <p:cNvPr id="3" name="Zástupný text 3">
            <a:extLst>
              <a:ext uri="{FF2B5EF4-FFF2-40B4-BE49-F238E27FC236}">
                <a16:creationId xmlns:a16="http://schemas.microsoft.com/office/drawing/2014/main" id="{3928AF55-B9E4-083F-D4A1-013320AB794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839784" y="1162787"/>
            <a:ext cx="3932240" cy="4881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cs-CZ" sz="16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02074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>
            <a:extLst>
              <a:ext uri="{FF2B5EF4-FFF2-40B4-BE49-F238E27FC236}">
                <a16:creationId xmlns:a16="http://schemas.microsoft.com/office/drawing/2014/main" id="{40632BD2-125F-292B-025F-C73EB2C4D74C}"/>
              </a:ext>
            </a:extLst>
          </p:cNvPr>
          <p:cNvSpPr txBox="1">
            <a:spLocks noGrp="1"/>
          </p:cNvSpPr>
          <p:nvPr>
            <p:ph type="subTitle" sz="quarter" idx="4294967295"/>
          </p:nvPr>
        </p:nvSpPr>
        <p:spPr>
          <a:xfrm>
            <a:off x="1524003" y="1635450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cs-CZ" sz="24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35456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greenforce.cz/" TargetMode="Externa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4">
            <a:extLst>
              <a:ext uri="{FF2B5EF4-FFF2-40B4-BE49-F238E27FC236}">
                <a16:creationId xmlns:a16="http://schemas.microsoft.com/office/drawing/2014/main" id="{D5A004BE-3165-F7DD-C567-74DE161B5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15">
            <a:extLst>
              <a:ext uri="{FF2B5EF4-FFF2-40B4-BE49-F238E27FC236}">
                <a16:creationId xmlns:a16="http://schemas.microsoft.com/office/drawing/2014/main" id="{5F07CFE7-7252-9216-DA74-594D5586A28E}"/>
              </a:ext>
            </a:extLst>
          </p:cNvPr>
          <p:cNvSpPr txBox="1"/>
          <p:nvPr/>
        </p:nvSpPr>
        <p:spPr>
          <a:xfrm>
            <a:off x="1937357" y="4346527"/>
            <a:ext cx="8317281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251740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>
            <a:extLst>
              <a:ext uri="{FF2B5EF4-FFF2-40B4-BE49-F238E27FC236}">
                <a16:creationId xmlns:a16="http://schemas.microsoft.com/office/drawing/2014/main" id="{BDD8736A-F57A-5092-A2FA-DEA6E4C42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8">
            <a:extLst>
              <a:ext uri="{FF2B5EF4-FFF2-40B4-BE49-F238E27FC236}">
                <a16:creationId xmlns:a16="http://schemas.microsoft.com/office/drawing/2014/main" id="{DA67D48E-A458-7616-2AE1-FC4939B516F5}"/>
              </a:ext>
            </a:extLst>
          </p:cNvPr>
          <p:cNvSpPr txBox="1"/>
          <p:nvPr/>
        </p:nvSpPr>
        <p:spPr>
          <a:xfrm>
            <a:off x="263045" y="162836"/>
            <a:ext cx="5549027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0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Téma stránky / nadpis</a:t>
            </a:r>
          </a:p>
        </p:txBody>
      </p:sp>
      <p:sp>
        <p:nvSpPr>
          <p:cNvPr id="4" name="TextovéPole 10">
            <a:extLst>
              <a:ext uri="{FF2B5EF4-FFF2-40B4-BE49-F238E27FC236}">
                <a16:creationId xmlns:a16="http://schemas.microsoft.com/office/drawing/2014/main" id="{008471A3-720A-748C-DE1A-8BC2E4FA131A}"/>
              </a:ext>
            </a:extLst>
          </p:cNvPr>
          <p:cNvSpPr txBox="1"/>
          <p:nvPr/>
        </p:nvSpPr>
        <p:spPr>
          <a:xfrm>
            <a:off x="638827" y="1315236"/>
            <a:ext cx="5173245" cy="47473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426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7">
            <a:extLst>
              <a:ext uri="{FF2B5EF4-FFF2-40B4-BE49-F238E27FC236}">
                <a16:creationId xmlns:a16="http://schemas.microsoft.com/office/drawing/2014/main" id="{24F8CEF0-2FC6-4303-1704-A6FCA9561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8">
            <a:extLst>
              <a:ext uri="{FF2B5EF4-FFF2-40B4-BE49-F238E27FC236}">
                <a16:creationId xmlns:a16="http://schemas.microsoft.com/office/drawing/2014/main" id="{3B997B40-D217-75EE-482E-BFC4DC2E9E99}"/>
              </a:ext>
            </a:extLst>
          </p:cNvPr>
          <p:cNvSpPr txBox="1"/>
          <p:nvPr/>
        </p:nvSpPr>
        <p:spPr>
          <a:xfrm>
            <a:off x="4146118" y="3013496"/>
            <a:ext cx="3899769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  <a:hlinkClick r:id="rId5"/>
              </a:rPr>
              <a:t>www.greenforce.cz</a:t>
            </a:r>
            <a:endParaRPr lang="cs-CZ" sz="2400" b="1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284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ektor@greenforce.cz" TargetMode="External"/><Relationship Id="rId2" Type="http://schemas.openxmlformats.org/officeDocument/2006/relationships/hyperlink" Target="mailto:vondrasek@greenforce.cz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96BD32A-B8AC-AC70-185F-E57D68E49C73}"/>
              </a:ext>
            </a:extLst>
          </p:cNvPr>
          <p:cNvSpPr/>
          <p:nvPr/>
        </p:nvSpPr>
        <p:spPr>
          <a:xfrm>
            <a:off x="5807047" y="5924762"/>
            <a:ext cx="5840018" cy="717577"/>
          </a:xfrm>
          <a:prstGeom prst="rect">
            <a:avLst/>
          </a:prstGeom>
          <a:solidFill>
            <a:srgbClr val="009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3200" b="1" dirty="0"/>
              <a:t>2023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B36D2A9-770C-4A84-0FE0-B7DFBA336C1D}"/>
              </a:ext>
            </a:extLst>
          </p:cNvPr>
          <p:cNvSpPr/>
          <p:nvPr/>
        </p:nvSpPr>
        <p:spPr>
          <a:xfrm>
            <a:off x="3328391" y="4395011"/>
            <a:ext cx="5840018" cy="717577"/>
          </a:xfrm>
          <a:prstGeom prst="rect">
            <a:avLst/>
          </a:prstGeom>
          <a:solidFill>
            <a:srgbClr val="009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/>
              <a:t>Fotovoltaika pro SVJ a družstva</a:t>
            </a:r>
          </a:p>
        </p:txBody>
      </p:sp>
    </p:spTree>
    <p:extLst>
      <p:ext uri="{BB962C8B-B14F-4D97-AF65-F5344CB8AC3E}">
        <p14:creationId xmlns:p14="http://schemas.microsoft.com/office/powerpoint/2010/main" val="3121837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4C9A1D-1798-C099-820C-AB0CC82785C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94739" y="1468989"/>
            <a:ext cx="9617012" cy="730744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Zjednodušené povolování do 50 </a:t>
            </a:r>
            <a:r>
              <a:rPr lang="cs-CZ" dirty="0" err="1"/>
              <a:t>kWp</a:t>
            </a:r>
            <a:r>
              <a:rPr lang="cs-CZ" dirty="0"/>
              <a:t> (novinka 2023)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7ABE07D-F775-DFF5-3556-7030CB678CD4}"/>
              </a:ext>
            </a:extLst>
          </p:cNvPr>
          <p:cNvSpPr/>
          <p:nvPr/>
        </p:nvSpPr>
        <p:spPr>
          <a:xfrm>
            <a:off x="178344" y="179570"/>
            <a:ext cx="5840018" cy="390367"/>
          </a:xfrm>
          <a:prstGeom prst="rect">
            <a:avLst/>
          </a:prstGeom>
          <a:solidFill>
            <a:srgbClr val="009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/>
              <a:t>Proces výstavby FVE – od podpisu smlouvy o dílo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A8E6CF-E1B3-954C-8CD3-1483E402F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322404"/>
              </p:ext>
            </p:extLst>
          </p:nvPr>
        </p:nvGraphicFramePr>
        <p:xfrm>
          <a:off x="565511" y="2130721"/>
          <a:ext cx="10088112" cy="2605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Šipka: doprava 6">
            <a:extLst>
              <a:ext uri="{FF2B5EF4-FFF2-40B4-BE49-F238E27FC236}">
                <a16:creationId xmlns:a16="http://schemas.microsoft.com/office/drawing/2014/main" id="{A5BBEA82-C654-446C-089C-5A0927441BE9}"/>
              </a:ext>
            </a:extLst>
          </p:cNvPr>
          <p:cNvSpPr/>
          <p:nvPr/>
        </p:nvSpPr>
        <p:spPr>
          <a:xfrm>
            <a:off x="1130061" y="3937955"/>
            <a:ext cx="2113471" cy="392502"/>
          </a:xfrm>
          <a:prstGeom prst="rightArrow">
            <a:avLst>
              <a:gd name="adj1" fmla="val 71978"/>
              <a:gd name="adj2" fmla="val 50000"/>
            </a:avLst>
          </a:prstGeom>
          <a:solidFill>
            <a:srgbClr val="009C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 – 3 měsíce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E7EEEE0E-E7DD-C27E-9035-D9473EB4A66D}"/>
              </a:ext>
            </a:extLst>
          </p:cNvPr>
          <p:cNvSpPr/>
          <p:nvPr/>
        </p:nvSpPr>
        <p:spPr>
          <a:xfrm>
            <a:off x="4465608" y="3937955"/>
            <a:ext cx="2113471" cy="392502"/>
          </a:xfrm>
          <a:prstGeom prst="rightArrow">
            <a:avLst>
              <a:gd name="adj1" fmla="val 71978"/>
              <a:gd name="adj2" fmla="val 50000"/>
            </a:avLst>
          </a:prstGeom>
          <a:solidFill>
            <a:srgbClr val="009C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 – 3 měsíce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E3C2407-E2CC-C68E-16A2-048DC922E5E5}"/>
              </a:ext>
            </a:extLst>
          </p:cNvPr>
          <p:cNvSpPr/>
          <p:nvPr/>
        </p:nvSpPr>
        <p:spPr>
          <a:xfrm>
            <a:off x="1127186" y="4343396"/>
            <a:ext cx="5929222" cy="392502"/>
          </a:xfrm>
          <a:prstGeom prst="rightArrow">
            <a:avLst>
              <a:gd name="adj1" fmla="val 71978"/>
              <a:gd name="adj2" fmla="val 50000"/>
            </a:avLst>
          </a:prstGeom>
          <a:solidFill>
            <a:srgbClr val="009C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Zprovoznění  do 4 – 6 měsíců</a:t>
            </a:r>
          </a:p>
        </p:txBody>
      </p:sp>
    </p:spTree>
    <p:extLst>
      <p:ext uri="{BB962C8B-B14F-4D97-AF65-F5344CB8AC3E}">
        <p14:creationId xmlns:p14="http://schemas.microsoft.com/office/powerpoint/2010/main" val="381367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4C9A1D-1798-C099-820C-AB0CC82785C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94739" y="1468989"/>
            <a:ext cx="9617012" cy="730744"/>
          </a:xfrm>
        </p:spPr>
        <p:txBody>
          <a:bodyPr/>
          <a:lstStyle/>
          <a:p>
            <a:r>
              <a:rPr lang="cs-CZ" dirty="0"/>
              <a:t>Povolování nad 50 </a:t>
            </a:r>
            <a:r>
              <a:rPr lang="cs-CZ" dirty="0" err="1"/>
              <a:t>kWp</a:t>
            </a:r>
            <a:r>
              <a:rPr lang="cs-CZ" dirty="0"/>
              <a:t> (nebo proces před 2023 i do 50 </a:t>
            </a:r>
            <a:r>
              <a:rPr lang="cs-CZ" dirty="0" err="1"/>
              <a:t>kWp</a:t>
            </a:r>
            <a:r>
              <a:rPr lang="cs-CZ" dirty="0"/>
              <a:t>)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A8E6CF-E1B3-954C-8CD3-1483E402F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968555"/>
              </p:ext>
            </p:extLst>
          </p:nvPr>
        </p:nvGraphicFramePr>
        <p:xfrm>
          <a:off x="565510" y="2130721"/>
          <a:ext cx="10407289" cy="3985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Šipka: doprava 6">
            <a:extLst>
              <a:ext uri="{FF2B5EF4-FFF2-40B4-BE49-F238E27FC236}">
                <a16:creationId xmlns:a16="http://schemas.microsoft.com/office/drawing/2014/main" id="{A5BBEA82-C654-446C-089C-5A0927441BE9}"/>
              </a:ext>
            </a:extLst>
          </p:cNvPr>
          <p:cNvSpPr/>
          <p:nvPr/>
        </p:nvSpPr>
        <p:spPr>
          <a:xfrm>
            <a:off x="894336" y="5111143"/>
            <a:ext cx="4704207" cy="392502"/>
          </a:xfrm>
          <a:prstGeom prst="rightArrow">
            <a:avLst>
              <a:gd name="adj1" fmla="val 71978"/>
              <a:gd name="adj2" fmla="val 50000"/>
            </a:avLst>
          </a:prstGeom>
          <a:solidFill>
            <a:srgbClr val="009C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4 - 7 měsíců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E7EEEE0E-E7DD-C27E-9035-D9473EB4A66D}"/>
              </a:ext>
            </a:extLst>
          </p:cNvPr>
          <p:cNvSpPr/>
          <p:nvPr/>
        </p:nvSpPr>
        <p:spPr>
          <a:xfrm>
            <a:off x="6018362" y="5111143"/>
            <a:ext cx="2113471" cy="392502"/>
          </a:xfrm>
          <a:prstGeom prst="rightArrow">
            <a:avLst>
              <a:gd name="adj1" fmla="val 71978"/>
              <a:gd name="adj2" fmla="val 50000"/>
            </a:avLst>
          </a:prstGeom>
          <a:solidFill>
            <a:srgbClr val="009C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 – 6 měsíce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7E3C2407-E2CC-C68E-16A2-048DC922E5E5}"/>
              </a:ext>
            </a:extLst>
          </p:cNvPr>
          <p:cNvSpPr/>
          <p:nvPr/>
        </p:nvSpPr>
        <p:spPr>
          <a:xfrm>
            <a:off x="894336" y="5723626"/>
            <a:ext cx="7481913" cy="392502"/>
          </a:xfrm>
          <a:prstGeom prst="rightArrow">
            <a:avLst>
              <a:gd name="adj1" fmla="val 71978"/>
              <a:gd name="adj2" fmla="val 50000"/>
            </a:avLst>
          </a:prstGeom>
          <a:solidFill>
            <a:srgbClr val="009C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Zprovoznění většinou do 12 měsíců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CE0DF30-4369-E6D1-596C-FDB9BC886370}"/>
              </a:ext>
            </a:extLst>
          </p:cNvPr>
          <p:cNvSpPr/>
          <p:nvPr/>
        </p:nvSpPr>
        <p:spPr>
          <a:xfrm>
            <a:off x="178344" y="179570"/>
            <a:ext cx="5840018" cy="390367"/>
          </a:xfrm>
          <a:prstGeom prst="rect">
            <a:avLst/>
          </a:prstGeom>
          <a:solidFill>
            <a:srgbClr val="009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/>
              <a:t>Proces výstavby FVE – od podpisu smlouvy o dílo</a:t>
            </a:r>
          </a:p>
        </p:txBody>
      </p:sp>
    </p:spTree>
    <p:extLst>
      <p:ext uri="{BB962C8B-B14F-4D97-AF65-F5344CB8AC3E}">
        <p14:creationId xmlns:p14="http://schemas.microsoft.com/office/powerpoint/2010/main" val="120166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F8024511-CED6-023F-72C7-AF745BA4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867" y="1806745"/>
            <a:ext cx="2486479" cy="2727616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1875A0E-B79C-8248-2BEB-78559598C44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12730" y="1253331"/>
            <a:ext cx="3200145" cy="503473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dirty="0"/>
              <a:t>Konstrukce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1B6D5F-1AAA-03FC-4CAB-11139D96B5E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160589" y="1253331"/>
            <a:ext cx="3442093" cy="503473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dirty="0"/>
              <a:t>Střídače / </a:t>
            </a:r>
            <a:r>
              <a:rPr lang="cs-CZ" dirty="0" err="1"/>
              <a:t>optimizéry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AFA3D40-81B6-1439-FAD7-32533CFE72F7}"/>
              </a:ext>
            </a:extLst>
          </p:cNvPr>
          <p:cNvSpPr/>
          <p:nvPr/>
        </p:nvSpPr>
        <p:spPr>
          <a:xfrm>
            <a:off x="178344" y="179570"/>
            <a:ext cx="5840018" cy="390367"/>
          </a:xfrm>
          <a:prstGeom prst="rect">
            <a:avLst/>
          </a:prstGeom>
          <a:solidFill>
            <a:srgbClr val="009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/>
              <a:t>Technologie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9A4FDAB-770B-78C7-C2E8-B43021744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81" y="1742536"/>
            <a:ext cx="2854424" cy="187744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5D0F4E4-A785-93E2-8BEE-A69CC4AEF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65" y="3770697"/>
            <a:ext cx="2896455" cy="1877446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FA44F48-CCC8-BA3D-9613-8C5F6371CF71}"/>
              </a:ext>
            </a:extLst>
          </p:cNvPr>
          <p:cNvSpPr txBox="1"/>
          <p:nvPr/>
        </p:nvSpPr>
        <p:spPr>
          <a:xfrm>
            <a:off x="3875416" y="1253331"/>
            <a:ext cx="19436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/>
              <a:t>FV moduly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E9BC08F3-EE0D-C9D7-5FE4-EAF5E3A58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654984" y="1016868"/>
            <a:ext cx="1987931" cy="3672149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F34DF91-AEE0-4EC3-C537-DBF8E4A3D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766522" y="3207427"/>
            <a:ext cx="1877505" cy="344209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3C172DF1-27B1-1B17-7588-1EF4C5ACB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7068" y="3297809"/>
            <a:ext cx="1183336" cy="1791182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3C8D6950-4931-6E7D-5342-86803A3E83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5542" y="4612608"/>
            <a:ext cx="2305251" cy="1984122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228B1667-9BC0-F0BA-FD56-C38BCD929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1258" y="5129502"/>
            <a:ext cx="1726310" cy="123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1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73F4CFE-F417-D96B-F1DF-15F80E524234}"/>
              </a:ext>
            </a:extLst>
          </p:cNvPr>
          <p:cNvSpPr/>
          <p:nvPr/>
        </p:nvSpPr>
        <p:spPr>
          <a:xfrm>
            <a:off x="1365977" y="2451883"/>
            <a:ext cx="2731442" cy="2863971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17F8764-1825-2953-F88D-F0BDF4A63B6F}"/>
              </a:ext>
            </a:extLst>
          </p:cNvPr>
          <p:cNvSpPr/>
          <p:nvPr/>
        </p:nvSpPr>
        <p:spPr>
          <a:xfrm>
            <a:off x="2365075" y="5520906"/>
            <a:ext cx="733246" cy="310551"/>
          </a:xfrm>
          <a:prstGeom prst="rect">
            <a:avLst/>
          </a:prstGeom>
          <a:noFill/>
          <a:ln w="28575">
            <a:solidFill>
              <a:srgbClr val="009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9C49"/>
                </a:solidFill>
              </a:rPr>
              <a:t>HDS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75B8A070-7195-FA40-DDBE-A3596481D89E}"/>
              </a:ext>
            </a:extLst>
          </p:cNvPr>
          <p:cNvCxnSpPr>
            <a:cxnSpLocks/>
          </p:cNvCxnSpPr>
          <p:nvPr/>
        </p:nvCxnSpPr>
        <p:spPr>
          <a:xfrm>
            <a:off x="998714" y="6441951"/>
            <a:ext cx="9629029" cy="0"/>
          </a:xfrm>
          <a:prstGeom prst="line">
            <a:avLst/>
          </a:prstGeom>
          <a:ln w="5715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EE0A460-BF4F-1258-75C3-2E7B061EA5CD}"/>
              </a:ext>
            </a:extLst>
          </p:cNvPr>
          <p:cNvCxnSpPr>
            <a:cxnSpLocks/>
          </p:cNvCxnSpPr>
          <p:nvPr/>
        </p:nvCxnSpPr>
        <p:spPr>
          <a:xfrm>
            <a:off x="2731698" y="5831457"/>
            <a:ext cx="0" cy="610494"/>
          </a:xfrm>
          <a:prstGeom prst="line">
            <a:avLst/>
          </a:prstGeom>
          <a:ln w="5715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CDBF8965-292B-FB07-F366-F91A08241055}"/>
              </a:ext>
            </a:extLst>
          </p:cNvPr>
          <p:cNvCxnSpPr>
            <a:cxnSpLocks/>
          </p:cNvCxnSpPr>
          <p:nvPr/>
        </p:nvCxnSpPr>
        <p:spPr>
          <a:xfrm>
            <a:off x="2521789" y="3234011"/>
            <a:ext cx="0" cy="2286895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14EAB444-BBAF-312C-0DD2-ADFCE33E4B04}"/>
              </a:ext>
            </a:extLst>
          </p:cNvPr>
          <p:cNvCxnSpPr>
            <a:cxnSpLocks/>
          </p:cNvCxnSpPr>
          <p:nvPr/>
        </p:nvCxnSpPr>
        <p:spPr>
          <a:xfrm>
            <a:off x="2930234" y="3278038"/>
            <a:ext cx="0" cy="2242868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F9B82797-F5B2-1283-5830-2AC9276B8794}"/>
              </a:ext>
            </a:extLst>
          </p:cNvPr>
          <p:cNvGrpSpPr/>
          <p:nvPr/>
        </p:nvGrpSpPr>
        <p:grpSpPr>
          <a:xfrm>
            <a:off x="3165894" y="4535698"/>
            <a:ext cx="554900" cy="560717"/>
            <a:chOff x="3413250" y="4244196"/>
            <a:chExt cx="554900" cy="560717"/>
          </a:xfrm>
        </p:grpSpPr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43CD23B3-91F7-3173-DFAF-244ADF4F9FDA}"/>
                </a:ext>
              </a:extLst>
            </p:cNvPr>
            <p:cNvSpPr/>
            <p:nvPr/>
          </p:nvSpPr>
          <p:spPr>
            <a:xfrm>
              <a:off x="3413250" y="4244196"/>
              <a:ext cx="554900" cy="560717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rgbClr val="009C49"/>
                </a:solidFill>
              </a:endParaRP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19016673-7A2B-3559-1F8D-BA260A4ADCF8}"/>
                </a:ext>
              </a:extLst>
            </p:cNvPr>
            <p:cNvSpPr/>
            <p:nvPr/>
          </p:nvSpPr>
          <p:spPr>
            <a:xfrm>
              <a:off x="3413250" y="4487174"/>
              <a:ext cx="554900" cy="317739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rgbClr val="009C49"/>
                  </a:solidFill>
                </a:rPr>
                <a:t>Wh</a:t>
              </a: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980FDB0F-EB43-812F-7C36-3D0E0896E70C}"/>
                </a:ext>
              </a:extLst>
            </p:cNvPr>
            <p:cNvCxnSpPr/>
            <p:nvPr/>
          </p:nvCxnSpPr>
          <p:spPr>
            <a:xfrm>
              <a:off x="3548363" y="4364968"/>
              <a:ext cx="301925" cy="0"/>
            </a:xfrm>
            <a:prstGeom prst="straightConnector1">
              <a:avLst/>
            </a:prstGeom>
            <a:ln>
              <a:solidFill>
                <a:srgbClr val="009C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3A2C714E-E573-A08E-C307-5D02799A9C21}"/>
              </a:ext>
            </a:extLst>
          </p:cNvPr>
          <p:cNvGrpSpPr/>
          <p:nvPr/>
        </p:nvGrpSpPr>
        <p:grpSpPr>
          <a:xfrm>
            <a:off x="3165894" y="3783405"/>
            <a:ext cx="554900" cy="560717"/>
            <a:chOff x="3413250" y="4244196"/>
            <a:chExt cx="554900" cy="560717"/>
          </a:xfrm>
        </p:grpSpPr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28F600CD-2883-505A-13A9-17B7BD0110E2}"/>
                </a:ext>
              </a:extLst>
            </p:cNvPr>
            <p:cNvSpPr/>
            <p:nvPr/>
          </p:nvSpPr>
          <p:spPr>
            <a:xfrm>
              <a:off x="3413250" y="4244196"/>
              <a:ext cx="554900" cy="560717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rgbClr val="009C49"/>
                </a:solidFill>
              </a:endParaRP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3D042C24-B871-7F6F-09E2-16A0D664C9D0}"/>
                </a:ext>
              </a:extLst>
            </p:cNvPr>
            <p:cNvSpPr/>
            <p:nvPr/>
          </p:nvSpPr>
          <p:spPr>
            <a:xfrm>
              <a:off x="3413250" y="4487174"/>
              <a:ext cx="554900" cy="317739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rgbClr val="009C49"/>
                  </a:solidFill>
                </a:rPr>
                <a:t>Wh</a:t>
              </a:r>
            </a:p>
          </p:txBody>
        </p: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84DDA236-01E8-AE88-4AD4-2A7049BF6037}"/>
                </a:ext>
              </a:extLst>
            </p:cNvPr>
            <p:cNvCxnSpPr/>
            <p:nvPr/>
          </p:nvCxnSpPr>
          <p:spPr>
            <a:xfrm>
              <a:off x="3548363" y="4364968"/>
              <a:ext cx="301925" cy="0"/>
            </a:xfrm>
            <a:prstGeom prst="straightConnector1">
              <a:avLst/>
            </a:prstGeom>
            <a:ln>
              <a:solidFill>
                <a:srgbClr val="009C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9E0A2F05-9029-D9F7-0A25-E09B408A9617}"/>
              </a:ext>
            </a:extLst>
          </p:cNvPr>
          <p:cNvGrpSpPr/>
          <p:nvPr/>
        </p:nvGrpSpPr>
        <p:grpSpPr>
          <a:xfrm>
            <a:off x="3161396" y="3052491"/>
            <a:ext cx="554900" cy="560717"/>
            <a:chOff x="3413250" y="4244196"/>
            <a:chExt cx="554900" cy="560717"/>
          </a:xfrm>
        </p:grpSpPr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77ED2998-F370-7108-0277-CC6C398E946A}"/>
                </a:ext>
              </a:extLst>
            </p:cNvPr>
            <p:cNvSpPr/>
            <p:nvPr/>
          </p:nvSpPr>
          <p:spPr>
            <a:xfrm>
              <a:off x="3413250" y="4244196"/>
              <a:ext cx="554900" cy="560717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rgbClr val="009C49"/>
                </a:solidFill>
              </a:endParaRPr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1E3C5991-B093-E26B-1FCC-0AEF1D281216}"/>
                </a:ext>
              </a:extLst>
            </p:cNvPr>
            <p:cNvSpPr/>
            <p:nvPr/>
          </p:nvSpPr>
          <p:spPr>
            <a:xfrm>
              <a:off x="3413250" y="4487174"/>
              <a:ext cx="554900" cy="317739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rgbClr val="009C49"/>
                  </a:solidFill>
                </a:rPr>
                <a:t>Wh</a:t>
              </a:r>
            </a:p>
          </p:txBody>
        </p: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60AA66B9-9841-32F7-8BE0-A479DFFF9961}"/>
                </a:ext>
              </a:extLst>
            </p:cNvPr>
            <p:cNvCxnSpPr/>
            <p:nvPr/>
          </p:nvCxnSpPr>
          <p:spPr>
            <a:xfrm>
              <a:off x="3548363" y="4364968"/>
              <a:ext cx="30192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732FDFA7-6415-E4DD-2183-735A227E6CF3}"/>
              </a:ext>
            </a:extLst>
          </p:cNvPr>
          <p:cNvGrpSpPr/>
          <p:nvPr/>
        </p:nvGrpSpPr>
        <p:grpSpPr>
          <a:xfrm>
            <a:off x="1773483" y="4515390"/>
            <a:ext cx="554900" cy="560717"/>
            <a:chOff x="3413250" y="4244196"/>
            <a:chExt cx="554900" cy="560717"/>
          </a:xfrm>
        </p:grpSpPr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FA9A55C8-E235-CAC3-6388-BD455CF34816}"/>
                </a:ext>
              </a:extLst>
            </p:cNvPr>
            <p:cNvSpPr/>
            <p:nvPr/>
          </p:nvSpPr>
          <p:spPr>
            <a:xfrm>
              <a:off x="3413250" y="4244196"/>
              <a:ext cx="554900" cy="560717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rgbClr val="009C49"/>
                </a:solidFill>
              </a:endParaRPr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BD708246-E8AD-C7CB-524E-A14FFC4A7361}"/>
                </a:ext>
              </a:extLst>
            </p:cNvPr>
            <p:cNvSpPr/>
            <p:nvPr/>
          </p:nvSpPr>
          <p:spPr>
            <a:xfrm>
              <a:off x="3413250" y="4487174"/>
              <a:ext cx="554900" cy="317739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rgbClr val="009C49"/>
                  </a:solidFill>
                </a:rPr>
                <a:t>Wh</a:t>
              </a:r>
            </a:p>
          </p:txBody>
        </p: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D46ABA67-2938-2B9F-6BD2-593581F15143}"/>
                </a:ext>
              </a:extLst>
            </p:cNvPr>
            <p:cNvCxnSpPr/>
            <p:nvPr/>
          </p:nvCxnSpPr>
          <p:spPr>
            <a:xfrm>
              <a:off x="3548363" y="4364968"/>
              <a:ext cx="301925" cy="0"/>
            </a:xfrm>
            <a:prstGeom prst="straightConnector1">
              <a:avLst/>
            </a:prstGeom>
            <a:ln>
              <a:solidFill>
                <a:srgbClr val="009C49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3176047F-49E4-BD23-6CDE-5B14AC13E187}"/>
              </a:ext>
            </a:extLst>
          </p:cNvPr>
          <p:cNvGrpSpPr/>
          <p:nvPr/>
        </p:nvGrpSpPr>
        <p:grpSpPr>
          <a:xfrm>
            <a:off x="1773483" y="3763097"/>
            <a:ext cx="554900" cy="560717"/>
            <a:chOff x="3413250" y="4244196"/>
            <a:chExt cx="554900" cy="560717"/>
          </a:xfrm>
        </p:grpSpPr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5A0EA64B-8E7E-901B-0CEA-2EF47CADC083}"/>
                </a:ext>
              </a:extLst>
            </p:cNvPr>
            <p:cNvSpPr/>
            <p:nvPr/>
          </p:nvSpPr>
          <p:spPr>
            <a:xfrm>
              <a:off x="3413250" y="4244196"/>
              <a:ext cx="554900" cy="560717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rgbClr val="009C49"/>
                </a:solidFill>
              </a:endParaRPr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ABD771AD-1623-370D-D783-5E8D8F81F7F6}"/>
                </a:ext>
              </a:extLst>
            </p:cNvPr>
            <p:cNvSpPr/>
            <p:nvPr/>
          </p:nvSpPr>
          <p:spPr>
            <a:xfrm>
              <a:off x="3413250" y="4487174"/>
              <a:ext cx="554900" cy="317739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rgbClr val="009C49"/>
                  </a:solidFill>
                </a:rPr>
                <a:t>Wh</a:t>
              </a:r>
            </a:p>
          </p:txBody>
        </p: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4EDCC8BE-613B-A317-EEBC-A420912C7628}"/>
                </a:ext>
              </a:extLst>
            </p:cNvPr>
            <p:cNvCxnSpPr/>
            <p:nvPr/>
          </p:nvCxnSpPr>
          <p:spPr>
            <a:xfrm>
              <a:off x="3548363" y="4364968"/>
              <a:ext cx="301925" cy="0"/>
            </a:xfrm>
            <a:prstGeom prst="straightConnector1">
              <a:avLst/>
            </a:prstGeom>
            <a:ln>
              <a:solidFill>
                <a:srgbClr val="009C49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EE2008BF-F8B8-70CB-AE6F-410C5C21A569}"/>
              </a:ext>
            </a:extLst>
          </p:cNvPr>
          <p:cNvGrpSpPr/>
          <p:nvPr/>
        </p:nvGrpSpPr>
        <p:grpSpPr>
          <a:xfrm>
            <a:off x="1773483" y="2991033"/>
            <a:ext cx="554900" cy="560717"/>
            <a:chOff x="3413250" y="4244196"/>
            <a:chExt cx="554900" cy="560717"/>
          </a:xfrm>
        </p:grpSpPr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51A7F1D8-5DA9-D3E3-298C-EFC0B7D6959D}"/>
                </a:ext>
              </a:extLst>
            </p:cNvPr>
            <p:cNvSpPr/>
            <p:nvPr/>
          </p:nvSpPr>
          <p:spPr>
            <a:xfrm>
              <a:off x="3413250" y="4244196"/>
              <a:ext cx="554900" cy="560717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rgbClr val="009C49"/>
                </a:solidFill>
              </a:endParaRPr>
            </a:p>
          </p:txBody>
        </p: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AD4B869E-F5CE-0BA1-3CC8-8DF79F12870F}"/>
                </a:ext>
              </a:extLst>
            </p:cNvPr>
            <p:cNvSpPr/>
            <p:nvPr/>
          </p:nvSpPr>
          <p:spPr>
            <a:xfrm>
              <a:off x="3413250" y="4487174"/>
              <a:ext cx="554900" cy="317739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rgbClr val="009C49"/>
                  </a:solidFill>
                </a:rPr>
                <a:t>Wh</a:t>
              </a:r>
            </a:p>
          </p:txBody>
        </p:sp>
        <p:cxnSp>
          <p:nvCxnSpPr>
            <p:cNvPr id="38" name="Přímá spojnice se šipkou 37">
              <a:extLst>
                <a:ext uri="{FF2B5EF4-FFF2-40B4-BE49-F238E27FC236}">
                  <a16:creationId xmlns:a16="http://schemas.microsoft.com/office/drawing/2014/main" id="{ED9DB3DB-0FFF-115C-F0EA-8D5008D11CB7}"/>
                </a:ext>
              </a:extLst>
            </p:cNvPr>
            <p:cNvCxnSpPr/>
            <p:nvPr/>
          </p:nvCxnSpPr>
          <p:spPr>
            <a:xfrm>
              <a:off x="3548363" y="4364968"/>
              <a:ext cx="301925" cy="0"/>
            </a:xfrm>
            <a:prstGeom prst="straightConnector1">
              <a:avLst/>
            </a:prstGeom>
            <a:ln>
              <a:solidFill>
                <a:srgbClr val="009C49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6A0BA71F-9C51-B22F-91E9-00A331CAF39D}"/>
              </a:ext>
            </a:extLst>
          </p:cNvPr>
          <p:cNvCxnSpPr>
            <a:cxnSpLocks/>
          </p:cNvCxnSpPr>
          <p:nvPr/>
        </p:nvCxnSpPr>
        <p:spPr>
          <a:xfrm>
            <a:off x="2940297" y="3291699"/>
            <a:ext cx="221099" cy="3770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F329C799-94E3-90DF-8F14-1321F247C1A3}"/>
              </a:ext>
            </a:extLst>
          </p:cNvPr>
          <p:cNvCxnSpPr>
            <a:cxnSpLocks/>
          </p:cNvCxnSpPr>
          <p:nvPr/>
        </p:nvCxnSpPr>
        <p:spPr>
          <a:xfrm>
            <a:off x="2930234" y="4778676"/>
            <a:ext cx="221099" cy="3770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13569F66-D8C0-FB5C-2B95-86F78389EF18}"/>
              </a:ext>
            </a:extLst>
          </p:cNvPr>
          <p:cNvCxnSpPr>
            <a:cxnSpLocks/>
          </p:cNvCxnSpPr>
          <p:nvPr/>
        </p:nvCxnSpPr>
        <p:spPr>
          <a:xfrm>
            <a:off x="2332883" y="3236891"/>
            <a:ext cx="188906" cy="0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883E90B2-D4BD-35AD-CD58-EBC3DA40F3DB}"/>
              </a:ext>
            </a:extLst>
          </p:cNvPr>
          <p:cNvCxnSpPr>
            <a:cxnSpLocks/>
          </p:cNvCxnSpPr>
          <p:nvPr/>
        </p:nvCxnSpPr>
        <p:spPr>
          <a:xfrm>
            <a:off x="2314537" y="4002660"/>
            <a:ext cx="221099" cy="3770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02230C58-D2E2-EF7B-12BD-89AC843A9D34}"/>
              </a:ext>
            </a:extLst>
          </p:cNvPr>
          <p:cNvCxnSpPr>
            <a:cxnSpLocks/>
          </p:cNvCxnSpPr>
          <p:nvPr/>
        </p:nvCxnSpPr>
        <p:spPr>
          <a:xfrm>
            <a:off x="2930233" y="4041570"/>
            <a:ext cx="221099" cy="3770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49B2DD93-65EE-DBEA-44A7-DBBD83DC1718}"/>
              </a:ext>
            </a:extLst>
          </p:cNvPr>
          <p:cNvCxnSpPr>
            <a:cxnSpLocks/>
          </p:cNvCxnSpPr>
          <p:nvPr/>
        </p:nvCxnSpPr>
        <p:spPr>
          <a:xfrm>
            <a:off x="2322261" y="4754598"/>
            <a:ext cx="221099" cy="3770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C9E51722-1D5A-ACDB-F6D4-4DE31DA107DE}"/>
              </a:ext>
            </a:extLst>
          </p:cNvPr>
          <p:cNvCxnSpPr>
            <a:cxnSpLocks/>
          </p:cNvCxnSpPr>
          <p:nvPr/>
        </p:nvCxnSpPr>
        <p:spPr>
          <a:xfrm>
            <a:off x="3719427" y="3296469"/>
            <a:ext cx="221099" cy="3770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47979B96-662E-55FD-FA99-3597C258AD4E}"/>
              </a:ext>
            </a:extLst>
          </p:cNvPr>
          <p:cNvCxnSpPr>
            <a:cxnSpLocks/>
          </p:cNvCxnSpPr>
          <p:nvPr/>
        </p:nvCxnSpPr>
        <p:spPr>
          <a:xfrm flipV="1">
            <a:off x="3940526" y="2329132"/>
            <a:ext cx="0" cy="969222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57BC7FB2-ABE4-3C38-0F40-2269DB4F167E}"/>
              </a:ext>
            </a:extLst>
          </p:cNvPr>
          <p:cNvGrpSpPr/>
          <p:nvPr/>
        </p:nvGrpSpPr>
        <p:grpSpPr>
          <a:xfrm>
            <a:off x="2797707" y="1832028"/>
            <a:ext cx="1199637" cy="561084"/>
            <a:chOff x="1481025" y="1867663"/>
            <a:chExt cx="1199637" cy="561084"/>
          </a:xfrm>
        </p:grpSpPr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id="{70F13BDD-8A54-513B-4FA8-6DD0C66879C4}"/>
                </a:ext>
              </a:extLst>
            </p:cNvPr>
            <p:cNvSpPr/>
            <p:nvPr/>
          </p:nvSpPr>
          <p:spPr>
            <a:xfrm>
              <a:off x="1485902" y="1898709"/>
              <a:ext cx="1190444" cy="48307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C0213AD7-3FEC-09FF-14BB-638D202F32E1}"/>
                </a:ext>
              </a:extLst>
            </p:cNvPr>
            <p:cNvCxnSpPr/>
            <p:nvPr/>
          </p:nvCxnSpPr>
          <p:spPr>
            <a:xfrm>
              <a:off x="1483743" y="1994952"/>
              <a:ext cx="1181819" cy="63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id="{CC6E5AAA-F4D8-608E-C277-72F47381ABA3}"/>
                </a:ext>
              </a:extLst>
            </p:cNvPr>
            <p:cNvCxnSpPr/>
            <p:nvPr/>
          </p:nvCxnSpPr>
          <p:spPr>
            <a:xfrm>
              <a:off x="1481025" y="2087552"/>
              <a:ext cx="1181819" cy="63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068B8A15-2F47-C109-AEA6-09F0571D2329}"/>
                </a:ext>
              </a:extLst>
            </p:cNvPr>
            <p:cNvCxnSpPr/>
            <p:nvPr/>
          </p:nvCxnSpPr>
          <p:spPr>
            <a:xfrm>
              <a:off x="1490214" y="2181766"/>
              <a:ext cx="1181819" cy="63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CD4D89D6-4CEE-2387-87E4-5A280E2EE97E}"/>
                </a:ext>
              </a:extLst>
            </p:cNvPr>
            <p:cNvCxnSpPr/>
            <p:nvPr/>
          </p:nvCxnSpPr>
          <p:spPr>
            <a:xfrm>
              <a:off x="1498843" y="2276347"/>
              <a:ext cx="1181819" cy="63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DC5564A4-7523-5230-2259-86DFE13348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1243" y="1905387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D4C1C1FD-15BE-9FDE-9963-CEFF63707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1458" y="1900221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D88F6BC7-B0FD-65FF-C4A5-C8BA7A7C1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9515" y="1898709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A98C165-C81F-77B8-C7E8-4B232BCEAB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6803" y="1874341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675E7708-E017-00E0-BE7C-63E1A4C232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7018" y="1869175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Přímá spojnice 67">
              <a:extLst>
                <a:ext uri="{FF2B5EF4-FFF2-40B4-BE49-F238E27FC236}">
                  <a16:creationId xmlns:a16="http://schemas.microsoft.com/office/drawing/2014/main" id="{D5527288-7A9C-8C57-A89D-9922D0585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5075" y="1867663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Přímá spojnice 68">
              <a:extLst>
                <a:ext uri="{FF2B5EF4-FFF2-40B4-BE49-F238E27FC236}">
                  <a16:creationId xmlns:a16="http://schemas.microsoft.com/office/drawing/2014/main" id="{6287A97D-F923-ED2E-916D-D5E349685E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2204" y="1882291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>
              <a:extLst>
                <a:ext uri="{FF2B5EF4-FFF2-40B4-BE49-F238E27FC236}">
                  <a16:creationId xmlns:a16="http://schemas.microsoft.com/office/drawing/2014/main" id="{C4EDE61C-AECF-3DE2-B630-7A27F958EC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419" y="1877125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ovéPole 72">
            <a:extLst>
              <a:ext uri="{FF2B5EF4-FFF2-40B4-BE49-F238E27FC236}">
                <a16:creationId xmlns:a16="http://schemas.microsoft.com/office/drawing/2014/main" id="{DE3922A1-4812-3E21-39A0-523C8EF23DE0}"/>
              </a:ext>
            </a:extLst>
          </p:cNvPr>
          <p:cNvSpPr txBox="1"/>
          <p:nvPr/>
        </p:nvSpPr>
        <p:spPr>
          <a:xfrm>
            <a:off x="4093003" y="2854980"/>
            <a:ext cx="18781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/>
              <a:t>Fakturační </a:t>
            </a:r>
            <a:br>
              <a:rPr lang="cs-CZ" sz="1400" dirty="0"/>
            </a:br>
            <a:r>
              <a:rPr lang="cs-CZ" sz="1400" dirty="0"/>
              <a:t>elektroměr </a:t>
            </a:r>
            <a:br>
              <a:rPr lang="cs-CZ" sz="1400" dirty="0"/>
            </a:br>
            <a:r>
              <a:rPr lang="cs-CZ" sz="1400" dirty="0"/>
              <a:t>společné prostory 1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C551FD92-479F-97A6-E70B-B6B94923EA64}"/>
              </a:ext>
            </a:extLst>
          </p:cNvPr>
          <p:cNvSpPr txBox="1"/>
          <p:nvPr/>
        </p:nvSpPr>
        <p:spPr>
          <a:xfrm>
            <a:off x="4097419" y="3741050"/>
            <a:ext cx="1371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/>
              <a:t>Fakturační elektroměr </a:t>
            </a:r>
            <a:br>
              <a:rPr lang="cs-CZ" sz="1400" dirty="0"/>
            </a:br>
            <a:r>
              <a:rPr lang="cs-CZ" sz="1400" dirty="0"/>
              <a:t>byt 1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AB5B6879-34CE-199A-0626-DBEB573CB966}"/>
              </a:ext>
            </a:extLst>
          </p:cNvPr>
          <p:cNvSpPr txBox="1"/>
          <p:nvPr/>
        </p:nvSpPr>
        <p:spPr>
          <a:xfrm>
            <a:off x="4129919" y="4547905"/>
            <a:ext cx="1371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/>
              <a:t>Fakturační elektroměr </a:t>
            </a:r>
            <a:br>
              <a:rPr lang="cs-CZ" sz="1400" dirty="0"/>
            </a:br>
            <a:r>
              <a:rPr lang="cs-CZ" sz="1400" dirty="0"/>
              <a:t>byt 2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8F50E992-F391-AE87-3863-09D775330621}"/>
              </a:ext>
            </a:extLst>
          </p:cNvPr>
          <p:cNvSpPr txBox="1"/>
          <p:nvPr/>
        </p:nvSpPr>
        <p:spPr>
          <a:xfrm>
            <a:off x="358940" y="2709721"/>
            <a:ext cx="1371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/>
              <a:t>Fakturační elektroměr </a:t>
            </a:r>
            <a:br>
              <a:rPr lang="cs-CZ" sz="1400" dirty="0"/>
            </a:br>
            <a:r>
              <a:rPr lang="cs-CZ" sz="1400" dirty="0"/>
              <a:t>byt 3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8DD55C2B-4575-0F4A-DDEE-6243A07FC1CF}"/>
              </a:ext>
            </a:extLst>
          </p:cNvPr>
          <p:cNvSpPr txBox="1"/>
          <p:nvPr/>
        </p:nvSpPr>
        <p:spPr>
          <a:xfrm>
            <a:off x="313063" y="3645180"/>
            <a:ext cx="1371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/>
              <a:t>Fakturační</a:t>
            </a:r>
          </a:p>
          <a:p>
            <a:pPr marL="36000"/>
            <a:r>
              <a:rPr lang="cs-CZ" sz="1400" dirty="0"/>
              <a:t>elektroměr </a:t>
            </a:r>
            <a:br>
              <a:rPr lang="cs-CZ" sz="1400" dirty="0"/>
            </a:br>
            <a:r>
              <a:rPr lang="cs-CZ" sz="1400" dirty="0"/>
              <a:t>byt 4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50245EDF-D44A-75F3-E942-4AFAA80EEE5D}"/>
              </a:ext>
            </a:extLst>
          </p:cNvPr>
          <p:cNvSpPr txBox="1"/>
          <p:nvPr/>
        </p:nvSpPr>
        <p:spPr>
          <a:xfrm>
            <a:off x="282879" y="4501571"/>
            <a:ext cx="1392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/>
              <a:t>Fakturační elektroměr </a:t>
            </a:r>
            <a:br>
              <a:rPr lang="cs-CZ" sz="1400" dirty="0"/>
            </a:br>
            <a:r>
              <a:rPr lang="cs-CZ" sz="1400" dirty="0"/>
              <a:t>společné prostory 2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51C1D7D6-FDD1-69C7-D509-40BFDD932652}"/>
              </a:ext>
            </a:extLst>
          </p:cNvPr>
          <p:cNvSpPr txBox="1"/>
          <p:nvPr/>
        </p:nvSpPr>
        <p:spPr>
          <a:xfrm>
            <a:off x="961580" y="6134174"/>
            <a:ext cx="1371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>
                <a:solidFill>
                  <a:srgbClr val="009C49"/>
                </a:solidFill>
              </a:rPr>
              <a:t>Distribuční síť</a:t>
            </a: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807F796D-C3B7-E2F5-37D7-65904C4D51AC}"/>
              </a:ext>
            </a:extLst>
          </p:cNvPr>
          <p:cNvSpPr txBox="1"/>
          <p:nvPr/>
        </p:nvSpPr>
        <p:spPr>
          <a:xfrm>
            <a:off x="3165894" y="5520649"/>
            <a:ext cx="252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>
                <a:solidFill>
                  <a:srgbClr val="009C49"/>
                </a:solidFill>
              </a:rPr>
              <a:t>Hlavní domovní přípojka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2E2F9766-13AA-0C2C-318C-2FE9B8034B6C}"/>
              </a:ext>
            </a:extLst>
          </p:cNvPr>
          <p:cNvSpPr txBox="1"/>
          <p:nvPr/>
        </p:nvSpPr>
        <p:spPr>
          <a:xfrm>
            <a:off x="2659354" y="1544505"/>
            <a:ext cx="1878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/>
              <a:t>Fotovoltaika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25ED8151-3D32-D337-7E5C-8FF67A39BA67}"/>
              </a:ext>
            </a:extLst>
          </p:cNvPr>
          <p:cNvSpPr txBox="1"/>
          <p:nvPr/>
        </p:nvSpPr>
        <p:spPr>
          <a:xfrm>
            <a:off x="1215366" y="2137501"/>
            <a:ext cx="1371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>
                <a:solidFill>
                  <a:srgbClr val="C00000"/>
                </a:solidFill>
              </a:rPr>
              <a:t>Bytový dům</a:t>
            </a:r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A1F42F3A-B260-A1C4-A6C1-6BB6402A7DD5}"/>
              </a:ext>
            </a:extLst>
          </p:cNvPr>
          <p:cNvSpPr/>
          <p:nvPr/>
        </p:nvSpPr>
        <p:spPr>
          <a:xfrm>
            <a:off x="255982" y="163902"/>
            <a:ext cx="3607152" cy="390367"/>
          </a:xfrm>
          <a:prstGeom prst="rect">
            <a:avLst/>
          </a:prstGeom>
          <a:solidFill>
            <a:srgbClr val="009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/>
              <a:t>Schéma bytového domu s FVE</a:t>
            </a: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4D7615C7-592C-FDBB-4928-FD8755F4C58B}"/>
              </a:ext>
            </a:extLst>
          </p:cNvPr>
          <p:cNvSpPr txBox="1"/>
          <p:nvPr/>
        </p:nvSpPr>
        <p:spPr>
          <a:xfrm>
            <a:off x="209375" y="941948"/>
            <a:ext cx="579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9C49"/>
                </a:solidFill>
              </a:rPr>
              <a:t>Komunitní energetika</a:t>
            </a:r>
          </a:p>
          <a:p>
            <a:endParaRPr lang="cs-CZ" b="1" dirty="0">
              <a:solidFill>
                <a:srgbClr val="009C49"/>
              </a:solidFill>
            </a:endParaRP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7B9FEB03-11CB-C7EE-443B-7EBE1777C1B5}"/>
              </a:ext>
            </a:extLst>
          </p:cNvPr>
          <p:cNvSpPr txBox="1"/>
          <p:nvPr/>
        </p:nvSpPr>
        <p:spPr>
          <a:xfrm>
            <a:off x="5950749" y="943277"/>
            <a:ext cx="579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9C49"/>
                </a:solidFill>
              </a:rPr>
              <a:t>Sloučené měření</a:t>
            </a:r>
          </a:p>
        </p:txBody>
      </p:sp>
      <p:sp>
        <p:nvSpPr>
          <p:cNvPr id="86" name="Obdélník 85">
            <a:extLst>
              <a:ext uri="{FF2B5EF4-FFF2-40B4-BE49-F238E27FC236}">
                <a16:creationId xmlns:a16="http://schemas.microsoft.com/office/drawing/2014/main" id="{FDE94D18-CAE8-FD09-31CA-53A3BBFF3B6F}"/>
              </a:ext>
            </a:extLst>
          </p:cNvPr>
          <p:cNvSpPr/>
          <p:nvPr/>
        </p:nvSpPr>
        <p:spPr>
          <a:xfrm>
            <a:off x="6974066" y="2298560"/>
            <a:ext cx="2731442" cy="2863971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7" name="Obdélník 86">
            <a:extLst>
              <a:ext uri="{FF2B5EF4-FFF2-40B4-BE49-F238E27FC236}">
                <a16:creationId xmlns:a16="http://schemas.microsoft.com/office/drawing/2014/main" id="{6BB0A45A-F0CD-7D7E-772F-5B92A18DE54C}"/>
              </a:ext>
            </a:extLst>
          </p:cNvPr>
          <p:cNvSpPr/>
          <p:nvPr/>
        </p:nvSpPr>
        <p:spPr>
          <a:xfrm>
            <a:off x="7964538" y="6017448"/>
            <a:ext cx="733246" cy="310551"/>
          </a:xfrm>
          <a:prstGeom prst="rect">
            <a:avLst/>
          </a:prstGeom>
          <a:noFill/>
          <a:ln w="28575">
            <a:solidFill>
              <a:srgbClr val="009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9C49"/>
                </a:solidFill>
              </a:rPr>
              <a:t>HDS</a:t>
            </a:r>
          </a:p>
        </p:txBody>
      </p:sp>
      <p:cxnSp>
        <p:nvCxnSpPr>
          <p:cNvPr id="88" name="Přímá spojnice 87">
            <a:extLst>
              <a:ext uri="{FF2B5EF4-FFF2-40B4-BE49-F238E27FC236}">
                <a16:creationId xmlns:a16="http://schemas.microsoft.com/office/drawing/2014/main" id="{469D1599-7BB1-6FED-4D41-C747D90425C2}"/>
              </a:ext>
            </a:extLst>
          </p:cNvPr>
          <p:cNvCxnSpPr>
            <a:cxnSpLocks/>
          </p:cNvCxnSpPr>
          <p:nvPr/>
        </p:nvCxnSpPr>
        <p:spPr>
          <a:xfrm>
            <a:off x="8129878" y="3080688"/>
            <a:ext cx="0" cy="1995419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>
            <a:extLst>
              <a:ext uri="{FF2B5EF4-FFF2-40B4-BE49-F238E27FC236}">
                <a16:creationId xmlns:a16="http://schemas.microsoft.com/office/drawing/2014/main" id="{145D0587-9D3A-DA6F-3D1D-95A29D5103E7}"/>
              </a:ext>
            </a:extLst>
          </p:cNvPr>
          <p:cNvCxnSpPr>
            <a:cxnSpLocks/>
          </p:cNvCxnSpPr>
          <p:nvPr/>
        </p:nvCxnSpPr>
        <p:spPr>
          <a:xfrm flipH="1">
            <a:off x="8538322" y="3124715"/>
            <a:ext cx="1" cy="1951392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Skupina 89">
            <a:extLst>
              <a:ext uri="{FF2B5EF4-FFF2-40B4-BE49-F238E27FC236}">
                <a16:creationId xmlns:a16="http://schemas.microsoft.com/office/drawing/2014/main" id="{6F61F459-89EF-0566-CD98-416007BDBC1D}"/>
              </a:ext>
            </a:extLst>
          </p:cNvPr>
          <p:cNvGrpSpPr/>
          <p:nvPr/>
        </p:nvGrpSpPr>
        <p:grpSpPr>
          <a:xfrm>
            <a:off x="8773983" y="4382375"/>
            <a:ext cx="554900" cy="560717"/>
            <a:chOff x="3413250" y="4244196"/>
            <a:chExt cx="554900" cy="560717"/>
          </a:xfrm>
        </p:grpSpPr>
        <p:sp>
          <p:nvSpPr>
            <p:cNvPr id="91" name="Obdélník 90">
              <a:extLst>
                <a:ext uri="{FF2B5EF4-FFF2-40B4-BE49-F238E27FC236}">
                  <a16:creationId xmlns:a16="http://schemas.microsoft.com/office/drawing/2014/main" id="{291CFB27-4C08-EEEF-D7BD-3DA5F8DA4E0E}"/>
                </a:ext>
              </a:extLst>
            </p:cNvPr>
            <p:cNvSpPr/>
            <p:nvPr/>
          </p:nvSpPr>
          <p:spPr>
            <a:xfrm>
              <a:off x="3413250" y="4244196"/>
              <a:ext cx="554900" cy="560717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rgbClr val="009C49"/>
                </a:solidFill>
              </a:endParaRPr>
            </a:p>
          </p:txBody>
        </p:sp>
        <p:sp>
          <p:nvSpPr>
            <p:cNvPr id="92" name="Obdélník 91">
              <a:extLst>
                <a:ext uri="{FF2B5EF4-FFF2-40B4-BE49-F238E27FC236}">
                  <a16:creationId xmlns:a16="http://schemas.microsoft.com/office/drawing/2014/main" id="{D9A5E212-E7D7-AD59-C51F-12A8BDA5B811}"/>
                </a:ext>
              </a:extLst>
            </p:cNvPr>
            <p:cNvSpPr/>
            <p:nvPr/>
          </p:nvSpPr>
          <p:spPr>
            <a:xfrm>
              <a:off x="3413250" y="4487174"/>
              <a:ext cx="554900" cy="317739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rgbClr val="009C49"/>
                  </a:solidFill>
                </a:rPr>
                <a:t>Wh</a:t>
              </a:r>
            </a:p>
          </p:txBody>
        </p:sp>
        <p:cxnSp>
          <p:nvCxnSpPr>
            <p:cNvPr id="93" name="Přímá spojnice se šipkou 92">
              <a:extLst>
                <a:ext uri="{FF2B5EF4-FFF2-40B4-BE49-F238E27FC236}">
                  <a16:creationId xmlns:a16="http://schemas.microsoft.com/office/drawing/2014/main" id="{D48669F9-46F8-FEF5-4C52-A4293F7FD856}"/>
                </a:ext>
              </a:extLst>
            </p:cNvPr>
            <p:cNvCxnSpPr/>
            <p:nvPr/>
          </p:nvCxnSpPr>
          <p:spPr>
            <a:xfrm>
              <a:off x="3548363" y="4364968"/>
              <a:ext cx="301925" cy="0"/>
            </a:xfrm>
            <a:prstGeom prst="straightConnector1">
              <a:avLst/>
            </a:prstGeom>
            <a:ln>
              <a:solidFill>
                <a:srgbClr val="009C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Skupina 93">
            <a:extLst>
              <a:ext uri="{FF2B5EF4-FFF2-40B4-BE49-F238E27FC236}">
                <a16:creationId xmlns:a16="http://schemas.microsoft.com/office/drawing/2014/main" id="{270E75CA-35E8-23B1-25A7-857B83DBE757}"/>
              </a:ext>
            </a:extLst>
          </p:cNvPr>
          <p:cNvGrpSpPr/>
          <p:nvPr/>
        </p:nvGrpSpPr>
        <p:grpSpPr>
          <a:xfrm>
            <a:off x="8773983" y="3630082"/>
            <a:ext cx="554900" cy="560717"/>
            <a:chOff x="3413250" y="4244196"/>
            <a:chExt cx="554900" cy="560717"/>
          </a:xfrm>
        </p:grpSpPr>
        <p:sp>
          <p:nvSpPr>
            <p:cNvPr id="95" name="Obdélník 94">
              <a:extLst>
                <a:ext uri="{FF2B5EF4-FFF2-40B4-BE49-F238E27FC236}">
                  <a16:creationId xmlns:a16="http://schemas.microsoft.com/office/drawing/2014/main" id="{0D8F4462-07A0-1C84-3E77-5C6480BBB87E}"/>
                </a:ext>
              </a:extLst>
            </p:cNvPr>
            <p:cNvSpPr/>
            <p:nvPr/>
          </p:nvSpPr>
          <p:spPr>
            <a:xfrm>
              <a:off x="3413250" y="4244196"/>
              <a:ext cx="554900" cy="560717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rgbClr val="009C49"/>
                </a:solidFill>
              </a:endParaRPr>
            </a:p>
          </p:txBody>
        </p:sp>
        <p:sp>
          <p:nvSpPr>
            <p:cNvPr id="96" name="Obdélník 95">
              <a:extLst>
                <a:ext uri="{FF2B5EF4-FFF2-40B4-BE49-F238E27FC236}">
                  <a16:creationId xmlns:a16="http://schemas.microsoft.com/office/drawing/2014/main" id="{1D7A8EBE-EC46-6642-03C5-0D1CE7410B94}"/>
                </a:ext>
              </a:extLst>
            </p:cNvPr>
            <p:cNvSpPr/>
            <p:nvPr/>
          </p:nvSpPr>
          <p:spPr>
            <a:xfrm>
              <a:off x="3413250" y="4487174"/>
              <a:ext cx="554900" cy="317739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rgbClr val="009C49"/>
                  </a:solidFill>
                </a:rPr>
                <a:t>Wh</a:t>
              </a:r>
            </a:p>
          </p:txBody>
        </p:sp>
        <p:cxnSp>
          <p:nvCxnSpPr>
            <p:cNvPr id="97" name="Přímá spojnice se šipkou 96">
              <a:extLst>
                <a:ext uri="{FF2B5EF4-FFF2-40B4-BE49-F238E27FC236}">
                  <a16:creationId xmlns:a16="http://schemas.microsoft.com/office/drawing/2014/main" id="{7E4F10CD-1813-222B-2399-8921AE806971}"/>
                </a:ext>
              </a:extLst>
            </p:cNvPr>
            <p:cNvCxnSpPr/>
            <p:nvPr/>
          </p:nvCxnSpPr>
          <p:spPr>
            <a:xfrm>
              <a:off x="3548363" y="4364968"/>
              <a:ext cx="301925" cy="0"/>
            </a:xfrm>
            <a:prstGeom prst="straightConnector1">
              <a:avLst/>
            </a:prstGeom>
            <a:ln>
              <a:solidFill>
                <a:srgbClr val="009C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11C9D5DB-4D44-27CA-F0EB-5DB7BF4D2366}"/>
              </a:ext>
            </a:extLst>
          </p:cNvPr>
          <p:cNvGrpSpPr/>
          <p:nvPr/>
        </p:nvGrpSpPr>
        <p:grpSpPr>
          <a:xfrm>
            <a:off x="7381572" y="4362067"/>
            <a:ext cx="554900" cy="560717"/>
            <a:chOff x="3413250" y="4244196"/>
            <a:chExt cx="554900" cy="560717"/>
          </a:xfrm>
        </p:grpSpPr>
        <p:sp>
          <p:nvSpPr>
            <p:cNvPr id="103" name="Obdélník 102">
              <a:extLst>
                <a:ext uri="{FF2B5EF4-FFF2-40B4-BE49-F238E27FC236}">
                  <a16:creationId xmlns:a16="http://schemas.microsoft.com/office/drawing/2014/main" id="{E51A378A-F556-A852-2343-74D0AD818FF6}"/>
                </a:ext>
              </a:extLst>
            </p:cNvPr>
            <p:cNvSpPr/>
            <p:nvPr/>
          </p:nvSpPr>
          <p:spPr>
            <a:xfrm>
              <a:off x="3413250" y="4244196"/>
              <a:ext cx="554900" cy="560717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rgbClr val="009C49"/>
                </a:solidFill>
              </a:endParaRPr>
            </a:p>
          </p:txBody>
        </p:sp>
        <p:sp>
          <p:nvSpPr>
            <p:cNvPr id="104" name="Obdélník 103">
              <a:extLst>
                <a:ext uri="{FF2B5EF4-FFF2-40B4-BE49-F238E27FC236}">
                  <a16:creationId xmlns:a16="http://schemas.microsoft.com/office/drawing/2014/main" id="{E063F182-E919-6AB5-675F-BFC2070A8437}"/>
                </a:ext>
              </a:extLst>
            </p:cNvPr>
            <p:cNvSpPr/>
            <p:nvPr/>
          </p:nvSpPr>
          <p:spPr>
            <a:xfrm>
              <a:off x="3413250" y="4487174"/>
              <a:ext cx="554900" cy="317739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rgbClr val="009C49"/>
                  </a:solidFill>
                </a:rPr>
                <a:t>Wh</a:t>
              </a:r>
            </a:p>
          </p:txBody>
        </p:sp>
        <p:cxnSp>
          <p:nvCxnSpPr>
            <p:cNvPr id="105" name="Přímá spojnice se šipkou 104">
              <a:extLst>
                <a:ext uri="{FF2B5EF4-FFF2-40B4-BE49-F238E27FC236}">
                  <a16:creationId xmlns:a16="http://schemas.microsoft.com/office/drawing/2014/main" id="{2AAB24B3-F6C4-0362-178C-7A63FBF86D06}"/>
                </a:ext>
              </a:extLst>
            </p:cNvPr>
            <p:cNvCxnSpPr/>
            <p:nvPr/>
          </p:nvCxnSpPr>
          <p:spPr>
            <a:xfrm>
              <a:off x="3548363" y="4364968"/>
              <a:ext cx="301925" cy="0"/>
            </a:xfrm>
            <a:prstGeom prst="straightConnector1">
              <a:avLst/>
            </a:prstGeom>
            <a:ln>
              <a:solidFill>
                <a:srgbClr val="009C49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Skupina 105">
            <a:extLst>
              <a:ext uri="{FF2B5EF4-FFF2-40B4-BE49-F238E27FC236}">
                <a16:creationId xmlns:a16="http://schemas.microsoft.com/office/drawing/2014/main" id="{A126F2BA-1FEF-E0E6-3D37-13DF4F76CD18}"/>
              </a:ext>
            </a:extLst>
          </p:cNvPr>
          <p:cNvGrpSpPr/>
          <p:nvPr/>
        </p:nvGrpSpPr>
        <p:grpSpPr>
          <a:xfrm>
            <a:off x="7381572" y="3609774"/>
            <a:ext cx="554900" cy="560717"/>
            <a:chOff x="3413250" y="4244196"/>
            <a:chExt cx="554900" cy="560717"/>
          </a:xfrm>
        </p:grpSpPr>
        <p:sp>
          <p:nvSpPr>
            <p:cNvPr id="107" name="Obdélník 106">
              <a:extLst>
                <a:ext uri="{FF2B5EF4-FFF2-40B4-BE49-F238E27FC236}">
                  <a16:creationId xmlns:a16="http://schemas.microsoft.com/office/drawing/2014/main" id="{F993D467-71F4-0CEE-3EE0-0B67D9D368B6}"/>
                </a:ext>
              </a:extLst>
            </p:cNvPr>
            <p:cNvSpPr/>
            <p:nvPr/>
          </p:nvSpPr>
          <p:spPr>
            <a:xfrm>
              <a:off x="3413250" y="4244196"/>
              <a:ext cx="554900" cy="560717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rgbClr val="009C49"/>
                </a:solidFill>
              </a:endParaRPr>
            </a:p>
          </p:txBody>
        </p:sp>
        <p:sp>
          <p:nvSpPr>
            <p:cNvPr id="108" name="Obdélník 107">
              <a:extLst>
                <a:ext uri="{FF2B5EF4-FFF2-40B4-BE49-F238E27FC236}">
                  <a16:creationId xmlns:a16="http://schemas.microsoft.com/office/drawing/2014/main" id="{A661351F-A09E-1323-F1A3-3D8CB9CD23B8}"/>
                </a:ext>
              </a:extLst>
            </p:cNvPr>
            <p:cNvSpPr/>
            <p:nvPr/>
          </p:nvSpPr>
          <p:spPr>
            <a:xfrm>
              <a:off x="3413250" y="4487174"/>
              <a:ext cx="554900" cy="317739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rgbClr val="009C49"/>
                  </a:solidFill>
                </a:rPr>
                <a:t>Wh</a:t>
              </a:r>
            </a:p>
          </p:txBody>
        </p:sp>
        <p:cxnSp>
          <p:nvCxnSpPr>
            <p:cNvPr id="109" name="Přímá spojnice se šipkou 108">
              <a:extLst>
                <a:ext uri="{FF2B5EF4-FFF2-40B4-BE49-F238E27FC236}">
                  <a16:creationId xmlns:a16="http://schemas.microsoft.com/office/drawing/2014/main" id="{A2CE25CD-C454-E40B-E778-94738A0FB157}"/>
                </a:ext>
              </a:extLst>
            </p:cNvPr>
            <p:cNvCxnSpPr/>
            <p:nvPr/>
          </p:nvCxnSpPr>
          <p:spPr>
            <a:xfrm>
              <a:off x="3548363" y="4364968"/>
              <a:ext cx="301925" cy="0"/>
            </a:xfrm>
            <a:prstGeom prst="straightConnector1">
              <a:avLst/>
            </a:prstGeom>
            <a:ln>
              <a:solidFill>
                <a:srgbClr val="009C49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Skupina 109">
            <a:extLst>
              <a:ext uri="{FF2B5EF4-FFF2-40B4-BE49-F238E27FC236}">
                <a16:creationId xmlns:a16="http://schemas.microsoft.com/office/drawing/2014/main" id="{8BF7C299-9417-24C6-D9B3-05C38026DFF2}"/>
              </a:ext>
            </a:extLst>
          </p:cNvPr>
          <p:cNvGrpSpPr/>
          <p:nvPr/>
        </p:nvGrpSpPr>
        <p:grpSpPr>
          <a:xfrm>
            <a:off x="7381572" y="2837710"/>
            <a:ext cx="554900" cy="560717"/>
            <a:chOff x="3413250" y="4244196"/>
            <a:chExt cx="554900" cy="560717"/>
          </a:xfrm>
        </p:grpSpPr>
        <p:sp>
          <p:nvSpPr>
            <p:cNvPr id="111" name="Obdélník 110">
              <a:extLst>
                <a:ext uri="{FF2B5EF4-FFF2-40B4-BE49-F238E27FC236}">
                  <a16:creationId xmlns:a16="http://schemas.microsoft.com/office/drawing/2014/main" id="{2B4D37DC-F7DC-FE5C-0F2D-D52F1D50A24C}"/>
                </a:ext>
              </a:extLst>
            </p:cNvPr>
            <p:cNvSpPr/>
            <p:nvPr/>
          </p:nvSpPr>
          <p:spPr>
            <a:xfrm>
              <a:off x="3413250" y="4244196"/>
              <a:ext cx="554900" cy="560717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rgbClr val="009C49"/>
                </a:solidFill>
              </a:endParaRPr>
            </a:p>
          </p:txBody>
        </p:sp>
        <p:sp>
          <p:nvSpPr>
            <p:cNvPr id="112" name="Obdélník 111">
              <a:extLst>
                <a:ext uri="{FF2B5EF4-FFF2-40B4-BE49-F238E27FC236}">
                  <a16:creationId xmlns:a16="http://schemas.microsoft.com/office/drawing/2014/main" id="{1E14A4F0-1217-7A00-B9CB-48E5FA390FB5}"/>
                </a:ext>
              </a:extLst>
            </p:cNvPr>
            <p:cNvSpPr/>
            <p:nvPr/>
          </p:nvSpPr>
          <p:spPr>
            <a:xfrm>
              <a:off x="3413250" y="4487174"/>
              <a:ext cx="554900" cy="317739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rgbClr val="009C49"/>
                  </a:solidFill>
                </a:rPr>
                <a:t>Wh</a:t>
              </a:r>
            </a:p>
          </p:txBody>
        </p:sp>
        <p:cxnSp>
          <p:nvCxnSpPr>
            <p:cNvPr id="113" name="Přímá spojnice se šipkou 112">
              <a:extLst>
                <a:ext uri="{FF2B5EF4-FFF2-40B4-BE49-F238E27FC236}">
                  <a16:creationId xmlns:a16="http://schemas.microsoft.com/office/drawing/2014/main" id="{91C6F5EA-4889-F11E-C6CD-722226637E8D}"/>
                </a:ext>
              </a:extLst>
            </p:cNvPr>
            <p:cNvCxnSpPr/>
            <p:nvPr/>
          </p:nvCxnSpPr>
          <p:spPr>
            <a:xfrm>
              <a:off x="3548363" y="4364968"/>
              <a:ext cx="301925" cy="0"/>
            </a:xfrm>
            <a:prstGeom prst="straightConnector1">
              <a:avLst/>
            </a:prstGeom>
            <a:ln>
              <a:solidFill>
                <a:srgbClr val="009C49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Přímá spojnice 113">
            <a:extLst>
              <a:ext uri="{FF2B5EF4-FFF2-40B4-BE49-F238E27FC236}">
                <a16:creationId xmlns:a16="http://schemas.microsoft.com/office/drawing/2014/main" id="{00957060-ABD0-305A-A39B-F6F3031A878F}"/>
              </a:ext>
            </a:extLst>
          </p:cNvPr>
          <p:cNvCxnSpPr>
            <a:cxnSpLocks/>
          </p:cNvCxnSpPr>
          <p:nvPr/>
        </p:nvCxnSpPr>
        <p:spPr>
          <a:xfrm>
            <a:off x="8548386" y="3138376"/>
            <a:ext cx="221099" cy="3770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nice 114">
            <a:extLst>
              <a:ext uri="{FF2B5EF4-FFF2-40B4-BE49-F238E27FC236}">
                <a16:creationId xmlns:a16="http://schemas.microsoft.com/office/drawing/2014/main" id="{6DE48DA3-495E-72F8-1C2E-14372D359BBE}"/>
              </a:ext>
            </a:extLst>
          </p:cNvPr>
          <p:cNvCxnSpPr>
            <a:cxnSpLocks/>
          </p:cNvCxnSpPr>
          <p:nvPr/>
        </p:nvCxnSpPr>
        <p:spPr>
          <a:xfrm>
            <a:off x="8538323" y="4625353"/>
            <a:ext cx="221099" cy="3770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Přímá spojnice 115">
            <a:extLst>
              <a:ext uri="{FF2B5EF4-FFF2-40B4-BE49-F238E27FC236}">
                <a16:creationId xmlns:a16="http://schemas.microsoft.com/office/drawing/2014/main" id="{04329E0E-D61B-0435-75F6-702F810CC396}"/>
              </a:ext>
            </a:extLst>
          </p:cNvPr>
          <p:cNvCxnSpPr>
            <a:cxnSpLocks/>
          </p:cNvCxnSpPr>
          <p:nvPr/>
        </p:nvCxnSpPr>
        <p:spPr>
          <a:xfrm>
            <a:off x="7940972" y="3083568"/>
            <a:ext cx="188906" cy="0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Přímá spojnice 116">
            <a:extLst>
              <a:ext uri="{FF2B5EF4-FFF2-40B4-BE49-F238E27FC236}">
                <a16:creationId xmlns:a16="http://schemas.microsoft.com/office/drawing/2014/main" id="{52B3F98C-4196-ACB2-F4DD-43475583DDA5}"/>
              </a:ext>
            </a:extLst>
          </p:cNvPr>
          <p:cNvCxnSpPr>
            <a:cxnSpLocks/>
          </p:cNvCxnSpPr>
          <p:nvPr/>
        </p:nvCxnSpPr>
        <p:spPr>
          <a:xfrm>
            <a:off x="7922626" y="3849337"/>
            <a:ext cx="221099" cy="3770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117">
            <a:extLst>
              <a:ext uri="{FF2B5EF4-FFF2-40B4-BE49-F238E27FC236}">
                <a16:creationId xmlns:a16="http://schemas.microsoft.com/office/drawing/2014/main" id="{793501E4-1BD9-9B13-8BA0-E7DB0FDAAF43}"/>
              </a:ext>
            </a:extLst>
          </p:cNvPr>
          <p:cNvCxnSpPr>
            <a:cxnSpLocks/>
          </p:cNvCxnSpPr>
          <p:nvPr/>
        </p:nvCxnSpPr>
        <p:spPr>
          <a:xfrm>
            <a:off x="8538322" y="3888247"/>
            <a:ext cx="221099" cy="3770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118">
            <a:extLst>
              <a:ext uri="{FF2B5EF4-FFF2-40B4-BE49-F238E27FC236}">
                <a16:creationId xmlns:a16="http://schemas.microsoft.com/office/drawing/2014/main" id="{77581CE9-0BFA-3E81-103C-DBC5644A6AC9}"/>
              </a:ext>
            </a:extLst>
          </p:cNvPr>
          <p:cNvCxnSpPr>
            <a:cxnSpLocks/>
          </p:cNvCxnSpPr>
          <p:nvPr/>
        </p:nvCxnSpPr>
        <p:spPr>
          <a:xfrm>
            <a:off x="7930350" y="4601275"/>
            <a:ext cx="221099" cy="3770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Přímá spojnice 120">
            <a:extLst>
              <a:ext uri="{FF2B5EF4-FFF2-40B4-BE49-F238E27FC236}">
                <a16:creationId xmlns:a16="http://schemas.microsoft.com/office/drawing/2014/main" id="{C74C579B-AB06-4408-993D-B00D8BAFF056}"/>
              </a:ext>
            </a:extLst>
          </p:cNvPr>
          <p:cNvCxnSpPr>
            <a:cxnSpLocks/>
          </p:cNvCxnSpPr>
          <p:nvPr/>
        </p:nvCxnSpPr>
        <p:spPr>
          <a:xfrm flipV="1">
            <a:off x="8538322" y="2169154"/>
            <a:ext cx="0" cy="969222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Skupina 121">
            <a:extLst>
              <a:ext uri="{FF2B5EF4-FFF2-40B4-BE49-F238E27FC236}">
                <a16:creationId xmlns:a16="http://schemas.microsoft.com/office/drawing/2014/main" id="{0CFDE212-6D1D-6F93-D708-BD1DDA7120A3}"/>
              </a:ext>
            </a:extLst>
          </p:cNvPr>
          <p:cNvGrpSpPr/>
          <p:nvPr/>
        </p:nvGrpSpPr>
        <p:grpSpPr>
          <a:xfrm>
            <a:off x="8405796" y="1678705"/>
            <a:ext cx="1199637" cy="561084"/>
            <a:chOff x="1481025" y="1867663"/>
            <a:chExt cx="1199637" cy="561084"/>
          </a:xfrm>
        </p:grpSpPr>
        <p:sp>
          <p:nvSpPr>
            <p:cNvPr id="123" name="Obdélník 122">
              <a:extLst>
                <a:ext uri="{FF2B5EF4-FFF2-40B4-BE49-F238E27FC236}">
                  <a16:creationId xmlns:a16="http://schemas.microsoft.com/office/drawing/2014/main" id="{3D8C864B-AFE5-D4F2-2988-F25C04389F84}"/>
                </a:ext>
              </a:extLst>
            </p:cNvPr>
            <p:cNvSpPr/>
            <p:nvPr/>
          </p:nvSpPr>
          <p:spPr>
            <a:xfrm>
              <a:off x="1485902" y="1898709"/>
              <a:ext cx="1190444" cy="48307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4" name="Přímá spojnice 123">
              <a:extLst>
                <a:ext uri="{FF2B5EF4-FFF2-40B4-BE49-F238E27FC236}">
                  <a16:creationId xmlns:a16="http://schemas.microsoft.com/office/drawing/2014/main" id="{65707626-82E7-5C1D-4EF5-C5624A87ED10}"/>
                </a:ext>
              </a:extLst>
            </p:cNvPr>
            <p:cNvCxnSpPr/>
            <p:nvPr/>
          </p:nvCxnSpPr>
          <p:spPr>
            <a:xfrm>
              <a:off x="1483743" y="1994952"/>
              <a:ext cx="1181819" cy="63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Přímá spojnice 124">
              <a:extLst>
                <a:ext uri="{FF2B5EF4-FFF2-40B4-BE49-F238E27FC236}">
                  <a16:creationId xmlns:a16="http://schemas.microsoft.com/office/drawing/2014/main" id="{B661C820-7002-B764-C8BD-9A9DDFF47235}"/>
                </a:ext>
              </a:extLst>
            </p:cNvPr>
            <p:cNvCxnSpPr/>
            <p:nvPr/>
          </p:nvCxnSpPr>
          <p:spPr>
            <a:xfrm>
              <a:off x="1481025" y="2087552"/>
              <a:ext cx="1181819" cy="63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Přímá spojnice 125">
              <a:extLst>
                <a:ext uri="{FF2B5EF4-FFF2-40B4-BE49-F238E27FC236}">
                  <a16:creationId xmlns:a16="http://schemas.microsoft.com/office/drawing/2014/main" id="{494D9F5A-BF3F-7795-4EDA-4CC49449537A}"/>
                </a:ext>
              </a:extLst>
            </p:cNvPr>
            <p:cNvCxnSpPr/>
            <p:nvPr/>
          </p:nvCxnSpPr>
          <p:spPr>
            <a:xfrm>
              <a:off x="1490214" y="2181766"/>
              <a:ext cx="1181819" cy="63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Přímá spojnice 126">
              <a:extLst>
                <a:ext uri="{FF2B5EF4-FFF2-40B4-BE49-F238E27FC236}">
                  <a16:creationId xmlns:a16="http://schemas.microsoft.com/office/drawing/2014/main" id="{200AC7AD-3C65-3FED-D7C6-9F1A036A35B3}"/>
                </a:ext>
              </a:extLst>
            </p:cNvPr>
            <p:cNvCxnSpPr/>
            <p:nvPr/>
          </p:nvCxnSpPr>
          <p:spPr>
            <a:xfrm>
              <a:off x="1498843" y="2276347"/>
              <a:ext cx="1181819" cy="63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Přímá spojnice 127">
              <a:extLst>
                <a:ext uri="{FF2B5EF4-FFF2-40B4-BE49-F238E27FC236}">
                  <a16:creationId xmlns:a16="http://schemas.microsoft.com/office/drawing/2014/main" id="{24780B45-CD14-E348-65A0-69566151C9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1243" y="1905387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Přímá spojnice 128">
              <a:extLst>
                <a:ext uri="{FF2B5EF4-FFF2-40B4-BE49-F238E27FC236}">
                  <a16:creationId xmlns:a16="http://schemas.microsoft.com/office/drawing/2014/main" id="{51A2927B-FC4F-6572-4EE7-2B491A1C7E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1458" y="1900221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129">
              <a:extLst>
                <a:ext uri="{FF2B5EF4-FFF2-40B4-BE49-F238E27FC236}">
                  <a16:creationId xmlns:a16="http://schemas.microsoft.com/office/drawing/2014/main" id="{1A764797-A17B-BC07-CD9A-EC79710375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9515" y="1898709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Přímá spojnice 130">
              <a:extLst>
                <a:ext uri="{FF2B5EF4-FFF2-40B4-BE49-F238E27FC236}">
                  <a16:creationId xmlns:a16="http://schemas.microsoft.com/office/drawing/2014/main" id="{0C857BFE-7D0F-75C2-EDF0-5D30837A10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76803" y="1874341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Přímá spojnice 131">
              <a:extLst>
                <a:ext uri="{FF2B5EF4-FFF2-40B4-BE49-F238E27FC236}">
                  <a16:creationId xmlns:a16="http://schemas.microsoft.com/office/drawing/2014/main" id="{00C64BDA-FD79-2D6A-FA73-86575B0BDC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7018" y="1869175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Přímá spojnice 132">
              <a:extLst>
                <a:ext uri="{FF2B5EF4-FFF2-40B4-BE49-F238E27FC236}">
                  <a16:creationId xmlns:a16="http://schemas.microsoft.com/office/drawing/2014/main" id="{095BBFD1-7CC6-F411-A21F-6AAD2D76AE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5075" y="1867663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Přímá spojnice 133">
              <a:extLst>
                <a:ext uri="{FF2B5EF4-FFF2-40B4-BE49-F238E27FC236}">
                  <a16:creationId xmlns:a16="http://schemas.microsoft.com/office/drawing/2014/main" id="{C9639790-F07D-3912-2E19-DCA13C11B9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2204" y="1882291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Přímá spojnice 134">
              <a:extLst>
                <a:ext uri="{FF2B5EF4-FFF2-40B4-BE49-F238E27FC236}">
                  <a16:creationId xmlns:a16="http://schemas.microsoft.com/office/drawing/2014/main" id="{D757CFD8-A0B0-349D-304F-DD8E6C1217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02419" y="1877125"/>
              <a:ext cx="0" cy="5233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ovéPole 137">
            <a:extLst>
              <a:ext uri="{FF2B5EF4-FFF2-40B4-BE49-F238E27FC236}">
                <a16:creationId xmlns:a16="http://schemas.microsoft.com/office/drawing/2014/main" id="{FF2311A6-AE69-5B9A-2F24-E3615EAB3BCC}"/>
              </a:ext>
            </a:extLst>
          </p:cNvPr>
          <p:cNvSpPr txBox="1"/>
          <p:nvPr/>
        </p:nvSpPr>
        <p:spPr>
          <a:xfrm>
            <a:off x="5931215" y="2813743"/>
            <a:ext cx="1371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/>
              <a:t>Podružný Elektroměr </a:t>
            </a:r>
            <a:br>
              <a:rPr lang="cs-CZ" sz="1400" dirty="0"/>
            </a:br>
            <a:endParaRPr lang="cs-CZ" sz="1400" dirty="0"/>
          </a:p>
        </p:txBody>
      </p:sp>
      <p:sp>
        <p:nvSpPr>
          <p:cNvPr id="139" name="TextovéPole 138">
            <a:extLst>
              <a:ext uri="{FF2B5EF4-FFF2-40B4-BE49-F238E27FC236}">
                <a16:creationId xmlns:a16="http://schemas.microsoft.com/office/drawing/2014/main" id="{E24CE31C-9E7A-210A-B950-04872C7C6ED9}"/>
              </a:ext>
            </a:extLst>
          </p:cNvPr>
          <p:cNvSpPr txBox="1"/>
          <p:nvPr/>
        </p:nvSpPr>
        <p:spPr>
          <a:xfrm>
            <a:off x="5921152" y="3491857"/>
            <a:ext cx="137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/>
              <a:t>Podružný elektroměr</a:t>
            </a:r>
          </a:p>
        </p:txBody>
      </p:sp>
      <p:sp>
        <p:nvSpPr>
          <p:cNvPr id="141" name="TextovéPole 140">
            <a:extLst>
              <a:ext uri="{FF2B5EF4-FFF2-40B4-BE49-F238E27FC236}">
                <a16:creationId xmlns:a16="http://schemas.microsoft.com/office/drawing/2014/main" id="{8E5688CD-A3AE-1CED-9E3B-AFA6C0DC133E}"/>
              </a:ext>
            </a:extLst>
          </p:cNvPr>
          <p:cNvSpPr txBox="1"/>
          <p:nvPr/>
        </p:nvSpPr>
        <p:spPr>
          <a:xfrm>
            <a:off x="8752350" y="5348653"/>
            <a:ext cx="190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>
                <a:solidFill>
                  <a:srgbClr val="009C49"/>
                </a:solidFill>
              </a:rPr>
              <a:t>Fakturační elektroměr pro celý dům</a:t>
            </a:r>
          </a:p>
        </p:txBody>
      </p:sp>
      <p:sp>
        <p:nvSpPr>
          <p:cNvPr id="142" name="TextovéPole 141">
            <a:extLst>
              <a:ext uri="{FF2B5EF4-FFF2-40B4-BE49-F238E27FC236}">
                <a16:creationId xmlns:a16="http://schemas.microsoft.com/office/drawing/2014/main" id="{29F7F136-45E0-ED08-B33E-0C1927719A39}"/>
              </a:ext>
            </a:extLst>
          </p:cNvPr>
          <p:cNvSpPr txBox="1"/>
          <p:nvPr/>
        </p:nvSpPr>
        <p:spPr>
          <a:xfrm>
            <a:off x="8267443" y="1391182"/>
            <a:ext cx="1878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/>
              <a:t>Fotovoltaika</a:t>
            </a:r>
          </a:p>
        </p:txBody>
      </p:sp>
      <p:sp>
        <p:nvSpPr>
          <p:cNvPr id="143" name="TextovéPole 142">
            <a:extLst>
              <a:ext uri="{FF2B5EF4-FFF2-40B4-BE49-F238E27FC236}">
                <a16:creationId xmlns:a16="http://schemas.microsoft.com/office/drawing/2014/main" id="{84E7BFD1-D5E6-9952-C03B-FF46B62A26AE}"/>
              </a:ext>
            </a:extLst>
          </p:cNvPr>
          <p:cNvSpPr txBox="1"/>
          <p:nvPr/>
        </p:nvSpPr>
        <p:spPr>
          <a:xfrm>
            <a:off x="6823455" y="1984178"/>
            <a:ext cx="1371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>
                <a:solidFill>
                  <a:srgbClr val="C00000"/>
                </a:solidFill>
              </a:rPr>
              <a:t>Bytový dům</a:t>
            </a:r>
          </a:p>
        </p:txBody>
      </p:sp>
      <p:grpSp>
        <p:nvGrpSpPr>
          <p:cNvPr id="144" name="Skupina 143">
            <a:extLst>
              <a:ext uri="{FF2B5EF4-FFF2-40B4-BE49-F238E27FC236}">
                <a16:creationId xmlns:a16="http://schemas.microsoft.com/office/drawing/2014/main" id="{A009DBBC-2EE4-E45B-B588-08652F764ACD}"/>
              </a:ext>
            </a:extLst>
          </p:cNvPr>
          <p:cNvGrpSpPr/>
          <p:nvPr/>
        </p:nvGrpSpPr>
        <p:grpSpPr>
          <a:xfrm>
            <a:off x="8062337" y="5309631"/>
            <a:ext cx="554900" cy="560717"/>
            <a:chOff x="3413250" y="4244196"/>
            <a:chExt cx="554900" cy="560717"/>
          </a:xfrm>
        </p:grpSpPr>
        <p:sp>
          <p:nvSpPr>
            <p:cNvPr id="145" name="Obdélník 144">
              <a:extLst>
                <a:ext uri="{FF2B5EF4-FFF2-40B4-BE49-F238E27FC236}">
                  <a16:creationId xmlns:a16="http://schemas.microsoft.com/office/drawing/2014/main" id="{1FB420D2-3818-4066-8194-3385966B151C}"/>
                </a:ext>
              </a:extLst>
            </p:cNvPr>
            <p:cNvSpPr/>
            <p:nvPr/>
          </p:nvSpPr>
          <p:spPr>
            <a:xfrm>
              <a:off x="3413250" y="4244196"/>
              <a:ext cx="554900" cy="560717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rgbClr val="009C49"/>
                </a:solidFill>
              </a:endParaRPr>
            </a:p>
          </p:txBody>
        </p:sp>
        <p:sp>
          <p:nvSpPr>
            <p:cNvPr id="146" name="Obdélník 145">
              <a:extLst>
                <a:ext uri="{FF2B5EF4-FFF2-40B4-BE49-F238E27FC236}">
                  <a16:creationId xmlns:a16="http://schemas.microsoft.com/office/drawing/2014/main" id="{60CC93EC-E4E1-378B-E6CC-14F15094BABA}"/>
                </a:ext>
              </a:extLst>
            </p:cNvPr>
            <p:cNvSpPr/>
            <p:nvPr/>
          </p:nvSpPr>
          <p:spPr>
            <a:xfrm>
              <a:off x="3413250" y="4487174"/>
              <a:ext cx="554900" cy="317739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rgbClr val="009C49"/>
                  </a:solidFill>
                </a:rPr>
                <a:t>Wh</a:t>
              </a:r>
            </a:p>
          </p:txBody>
        </p:sp>
        <p:cxnSp>
          <p:nvCxnSpPr>
            <p:cNvPr id="147" name="Přímá spojnice se šipkou 146">
              <a:extLst>
                <a:ext uri="{FF2B5EF4-FFF2-40B4-BE49-F238E27FC236}">
                  <a16:creationId xmlns:a16="http://schemas.microsoft.com/office/drawing/2014/main" id="{18174DFD-8ED6-2652-0413-00B569BA9AAA}"/>
                </a:ext>
              </a:extLst>
            </p:cNvPr>
            <p:cNvCxnSpPr/>
            <p:nvPr/>
          </p:nvCxnSpPr>
          <p:spPr>
            <a:xfrm>
              <a:off x="3548363" y="4364968"/>
              <a:ext cx="30192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0" name="Přímá spojnice 149">
            <a:extLst>
              <a:ext uri="{FF2B5EF4-FFF2-40B4-BE49-F238E27FC236}">
                <a16:creationId xmlns:a16="http://schemas.microsoft.com/office/drawing/2014/main" id="{0027324A-337D-CB02-5126-BF72BCB3B381}"/>
              </a:ext>
            </a:extLst>
          </p:cNvPr>
          <p:cNvCxnSpPr>
            <a:cxnSpLocks/>
            <a:stCxn id="146" idx="2"/>
            <a:endCxn id="87" idx="0"/>
          </p:cNvCxnSpPr>
          <p:nvPr/>
        </p:nvCxnSpPr>
        <p:spPr>
          <a:xfrm flipH="1">
            <a:off x="8331161" y="5870348"/>
            <a:ext cx="0" cy="147100"/>
          </a:xfrm>
          <a:prstGeom prst="line">
            <a:avLst/>
          </a:prstGeom>
          <a:ln w="5715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Přímá spojnice 154">
            <a:extLst>
              <a:ext uri="{FF2B5EF4-FFF2-40B4-BE49-F238E27FC236}">
                <a16:creationId xmlns:a16="http://schemas.microsoft.com/office/drawing/2014/main" id="{AA237A4C-CC09-57EA-92A9-C178618DAF42}"/>
              </a:ext>
            </a:extLst>
          </p:cNvPr>
          <p:cNvCxnSpPr>
            <a:cxnSpLocks/>
          </p:cNvCxnSpPr>
          <p:nvPr/>
        </p:nvCxnSpPr>
        <p:spPr>
          <a:xfrm>
            <a:off x="8331161" y="6327999"/>
            <a:ext cx="0" cy="116406"/>
          </a:xfrm>
          <a:prstGeom prst="line">
            <a:avLst/>
          </a:prstGeom>
          <a:ln w="5715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Skupina 156">
            <a:extLst>
              <a:ext uri="{FF2B5EF4-FFF2-40B4-BE49-F238E27FC236}">
                <a16:creationId xmlns:a16="http://schemas.microsoft.com/office/drawing/2014/main" id="{166A97AE-B209-D5A5-EEEA-EDA80EDDD1E7}"/>
              </a:ext>
            </a:extLst>
          </p:cNvPr>
          <p:cNvGrpSpPr/>
          <p:nvPr/>
        </p:nvGrpSpPr>
        <p:grpSpPr>
          <a:xfrm>
            <a:off x="8763020" y="2900974"/>
            <a:ext cx="554900" cy="560717"/>
            <a:chOff x="3413250" y="4244196"/>
            <a:chExt cx="554900" cy="560717"/>
          </a:xfrm>
        </p:grpSpPr>
        <p:sp>
          <p:nvSpPr>
            <p:cNvPr id="158" name="Obdélník 157">
              <a:extLst>
                <a:ext uri="{FF2B5EF4-FFF2-40B4-BE49-F238E27FC236}">
                  <a16:creationId xmlns:a16="http://schemas.microsoft.com/office/drawing/2014/main" id="{19EB7C8B-3D03-93EE-E5B8-FA4547425C29}"/>
                </a:ext>
              </a:extLst>
            </p:cNvPr>
            <p:cNvSpPr/>
            <p:nvPr/>
          </p:nvSpPr>
          <p:spPr>
            <a:xfrm>
              <a:off x="3413250" y="4244196"/>
              <a:ext cx="554900" cy="560717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>
                <a:solidFill>
                  <a:srgbClr val="009C49"/>
                </a:solidFill>
              </a:endParaRPr>
            </a:p>
          </p:txBody>
        </p:sp>
        <p:sp>
          <p:nvSpPr>
            <p:cNvPr id="159" name="Obdélník 158">
              <a:extLst>
                <a:ext uri="{FF2B5EF4-FFF2-40B4-BE49-F238E27FC236}">
                  <a16:creationId xmlns:a16="http://schemas.microsoft.com/office/drawing/2014/main" id="{A817094E-A99D-AA08-C3F0-F75A2BD01B4A}"/>
                </a:ext>
              </a:extLst>
            </p:cNvPr>
            <p:cNvSpPr/>
            <p:nvPr/>
          </p:nvSpPr>
          <p:spPr>
            <a:xfrm>
              <a:off x="3413250" y="4487174"/>
              <a:ext cx="554900" cy="317739"/>
            </a:xfrm>
            <a:prstGeom prst="rect">
              <a:avLst/>
            </a:prstGeom>
            <a:noFill/>
            <a:ln w="19050">
              <a:solidFill>
                <a:srgbClr val="009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>
                  <a:solidFill>
                    <a:srgbClr val="009C49"/>
                  </a:solidFill>
                </a:rPr>
                <a:t>Wh</a:t>
              </a:r>
            </a:p>
          </p:txBody>
        </p:sp>
        <p:cxnSp>
          <p:nvCxnSpPr>
            <p:cNvPr id="160" name="Přímá spojnice se šipkou 159">
              <a:extLst>
                <a:ext uri="{FF2B5EF4-FFF2-40B4-BE49-F238E27FC236}">
                  <a16:creationId xmlns:a16="http://schemas.microsoft.com/office/drawing/2014/main" id="{9F95CE3C-9E7E-33F9-FFB3-E0542B7B2D40}"/>
                </a:ext>
              </a:extLst>
            </p:cNvPr>
            <p:cNvCxnSpPr/>
            <p:nvPr/>
          </p:nvCxnSpPr>
          <p:spPr>
            <a:xfrm>
              <a:off x="3548363" y="4364968"/>
              <a:ext cx="301925" cy="0"/>
            </a:xfrm>
            <a:prstGeom prst="straightConnector1">
              <a:avLst/>
            </a:prstGeom>
            <a:ln>
              <a:solidFill>
                <a:srgbClr val="009C4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3" name="Přímá spojnice 162">
            <a:extLst>
              <a:ext uri="{FF2B5EF4-FFF2-40B4-BE49-F238E27FC236}">
                <a16:creationId xmlns:a16="http://schemas.microsoft.com/office/drawing/2014/main" id="{59274623-EA35-1352-ACD9-51C3215A2968}"/>
              </a:ext>
            </a:extLst>
          </p:cNvPr>
          <p:cNvCxnSpPr>
            <a:cxnSpLocks/>
          </p:cNvCxnSpPr>
          <p:nvPr/>
        </p:nvCxnSpPr>
        <p:spPr>
          <a:xfrm flipH="1">
            <a:off x="8107777" y="5076107"/>
            <a:ext cx="440609" cy="0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Přímá spojnice 165">
            <a:extLst>
              <a:ext uri="{FF2B5EF4-FFF2-40B4-BE49-F238E27FC236}">
                <a16:creationId xmlns:a16="http://schemas.microsoft.com/office/drawing/2014/main" id="{F8D2FB89-C314-7699-1031-BF0EF1D4A2D3}"/>
              </a:ext>
            </a:extLst>
          </p:cNvPr>
          <p:cNvCxnSpPr>
            <a:cxnSpLocks/>
            <a:endCxn id="145" idx="0"/>
          </p:cNvCxnSpPr>
          <p:nvPr/>
        </p:nvCxnSpPr>
        <p:spPr>
          <a:xfrm>
            <a:off x="8339787" y="5076107"/>
            <a:ext cx="0" cy="233524"/>
          </a:xfrm>
          <a:prstGeom prst="line">
            <a:avLst/>
          </a:prstGeom>
          <a:ln w="38100">
            <a:solidFill>
              <a:srgbClr val="00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ovéPole 170">
            <a:extLst>
              <a:ext uri="{FF2B5EF4-FFF2-40B4-BE49-F238E27FC236}">
                <a16:creationId xmlns:a16="http://schemas.microsoft.com/office/drawing/2014/main" id="{A38769AF-7643-B944-5638-7505DA96C90E}"/>
              </a:ext>
            </a:extLst>
          </p:cNvPr>
          <p:cNvSpPr txBox="1"/>
          <p:nvPr/>
        </p:nvSpPr>
        <p:spPr>
          <a:xfrm>
            <a:off x="5883643" y="4443684"/>
            <a:ext cx="137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/>
              <a:t>Podružný elektroměr</a:t>
            </a:r>
          </a:p>
        </p:txBody>
      </p:sp>
      <p:sp>
        <p:nvSpPr>
          <p:cNvPr id="172" name="TextovéPole 171">
            <a:extLst>
              <a:ext uri="{FF2B5EF4-FFF2-40B4-BE49-F238E27FC236}">
                <a16:creationId xmlns:a16="http://schemas.microsoft.com/office/drawing/2014/main" id="{75A0F560-AC59-85AC-37E8-2B967A17D10B}"/>
              </a:ext>
            </a:extLst>
          </p:cNvPr>
          <p:cNvSpPr txBox="1"/>
          <p:nvPr/>
        </p:nvSpPr>
        <p:spPr>
          <a:xfrm>
            <a:off x="9810391" y="2869185"/>
            <a:ext cx="137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/>
              <a:t>Podružný elektroměr</a:t>
            </a:r>
          </a:p>
        </p:txBody>
      </p:sp>
      <p:sp>
        <p:nvSpPr>
          <p:cNvPr id="173" name="TextovéPole 172">
            <a:extLst>
              <a:ext uri="{FF2B5EF4-FFF2-40B4-BE49-F238E27FC236}">
                <a16:creationId xmlns:a16="http://schemas.microsoft.com/office/drawing/2014/main" id="{942D6269-57C5-FD5D-7DAA-B8D8389C282E}"/>
              </a:ext>
            </a:extLst>
          </p:cNvPr>
          <p:cNvSpPr txBox="1"/>
          <p:nvPr/>
        </p:nvSpPr>
        <p:spPr>
          <a:xfrm>
            <a:off x="9824032" y="3615330"/>
            <a:ext cx="137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/>
              <a:t>Podružný elektroměr</a:t>
            </a:r>
          </a:p>
        </p:txBody>
      </p:sp>
      <p:sp>
        <p:nvSpPr>
          <p:cNvPr id="174" name="TextovéPole 173">
            <a:extLst>
              <a:ext uri="{FF2B5EF4-FFF2-40B4-BE49-F238E27FC236}">
                <a16:creationId xmlns:a16="http://schemas.microsoft.com/office/drawing/2014/main" id="{E6383D28-28C1-FBAE-CEB3-BB6AB6140628}"/>
              </a:ext>
            </a:extLst>
          </p:cNvPr>
          <p:cNvSpPr txBox="1"/>
          <p:nvPr/>
        </p:nvSpPr>
        <p:spPr>
          <a:xfrm>
            <a:off x="9869739" y="4464636"/>
            <a:ext cx="1371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/>
            <a:r>
              <a:rPr lang="cs-CZ" sz="1400" dirty="0"/>
              <a:t>Podružný elektroměr</a:t>
            </a:r>
          </a:p>
        </p:txBody>
      </p:sp>
      <p:cxnSp>
        <p:nvCxnSpPr>
          <p:cNvPr id="176" name="Přímá spojnice 175">
            <a:extLst>
              <a:ext uri="{FF2B5EF4-FFF2-40B4-BE49-F238E27FC236}">
                <a16:creationId xmlns:a16="http://schemas.microsoft.com/office/drawing/2014/main" id="{85A9D32E-F4C4-118F-B40D-0EA03D0B5716}"/>
              </a:ext>
            </a:extLst>
          </p:cNvPr>
          <p:cNvCxnSpPr/>
          <p:nvPr/>
        </p:nvCxnSpPr>
        <p:spPr>
          <a:xfrm>
            <a:off x="5692894" y="1588279"/>
            <a:ext cx="0" cy="4441406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99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F875F3F-7A8E-6EEE-D56F-516CB980DD9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12730" y="1253331"/>
            <a:ext cx="5181603" cy="503473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Výhody</a:t>
            </a:r>
          </a:p>
          <a:p>
            <a:r>
              <a:rPr lang="cs-CZ" sz="1400" dirty="0"/>
              <a:t>Jednodušší schválení SVJ/družstvem</a:t>
            </a:r>
          </a:p>
          <a:p>
            <a:r>
              <a:rPr lang="cs-CZ" sz="1400" dirty="0"/>
              <a:t>Nižší investice</a:t>
            </a:r>
          </a:p>
          <a:p>
            <a:r>
              <a:rPr lang="cs-CZ" sz="1400" dirty="0"/>
              <a:t>Distribuce vymění elektroměry zdarma – za průběhové</a:t>
            </a:r>
          </a:p>
          <a:p>
            <a:r>
              <a:rPr lang="cs-CZ" sz="1400" dirty="0"/>
              <a:t>Odběratel neztrácí svá práva odběratele elektřiny (např.: výběr dodavatele, odběratel může mít spot tarify – v každé hodině jiná cena)</a:t>
            </a:r>
          </a:p>
          <a:p>
            <a:r>
              <a:rPr lang="cs-CZ" sz="1400" dirty="0"/>
              <a:t>Riziko neplatičů nepřechází na SVJ/družstvo</a:t>
            </a:r>
          </a:p>
          <a:p>
            <a:r>
              <a:rPr lang="cs-CZ" sz="1400" dirty="0"/>
              <a:t>Menší zásah do rozvodů elektřiny a do samotné budovy</a:t>
            </a:r>
          </a:p>
          <a:p>
            <a:r>
              <a:rPr lang="cs-CZ" sz="1400" dirty="0"/>
              <a:t>V budoucnu lze přejít na sloučení měření</a:t>
            </a:r>
          </a:p>
          <a:p>
            <a:r>
              <a:rPr lang="cs-CZ" sz="1400" dirty="0"/>
              <a:t>O rozúčtování se stará distribuce s operátorem trhu (nestará se o to SVJ/družstvo nebo vlastnící bytů)</a:t>
            </a:r>
          </a:p>
          <a:p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Nevýhody</a:t>
            </a:r>
          </a:p>
          <a:p>
            <a:r>
              <a:rPr lang="cs-CZ" sz="1400" dirty="0"/>
              <a:t>Vyšší složitost při připojení akumulace (baterky)</a:t>
            </a: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8FABB45-3698-860F-46C0-08E997CAA527}"/>
              </a:ext>
            </a:extLst>
          </p:cNvPr>
          <p:cNvSpPr/>
          <p:nvPr/>
        </p:nvSpPr>
        <p:spPr>
          <a:xfrm>
            <a:off x="178344" y="179570"/>
            <a:ext cx="5840018" cy="390367"/>
          </a:xfrm>
          <a:prstGeom prst="rect">
            <a:avLst/>
          </a:prstGeom>
          <a:solidFill>
            <a:srgbClr val="009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/>
              <a:t>Komunitní energetika vs. Sloučené měření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A8825E4-D328-4813-BC5B-2F39C1DD6E9A}"/>
              </a:ext>
            </a:extLst>
          </p:cNvPr>
          <p:cNvSpPr txBox="1"/>
          <p:nvPr/>
        </p:nvSpPr>
        <p:spPr>
          <a:xfrm>
            <a:off x="220833" y="838431"/>
            <a:ext cx="579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9C49"/>
                </a:solidFill>
              </a:rPr>
              <a:t>Komunitní energetika</a:t>
            </a:r>
          </a:p>
          <a:p>
            <a:endParaRPr lang="cs-CZ" b="1" dirty="0">
              <a:solidFill>
                <a:srgbClr val="009C49"/>
              </a:solidFill>
            </a:endParaRPr>
          </a:p>
        </p:txBody>
      </p:sp>
      <p:sp>
        <p:nvSpPr>
          <p:cNvPr id="7" name="Zástupný obsah 1">
            <a:extLst>
              <a:ext uri="{FF2B5EF4-FFF2-40B4-BE49-F238E27FC236}">
                <a16:creationId xmlns:a16="http://schemas.microsoft.com/office/drawing/2014/main" id="{A473B777-7556-B411-E3F0-D1DCD62358F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096000" y="1252538"/>
            <a:ext cx="5181600" cy="50355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Výhody</a:t>
            </a:r>
          </a:p>
          <a:p>
            <a:r>
              <a:rPr lang="cs-CZ" sz="1400" dirty="0"/>
              <a:t>Vyšší úspora (šetří se i na velikosti jističe)</a:t>
            </a:r>
          </a:p>
          <a:p>
            <a:r>
              <a:rPr lang="cs-CZ" sz="1400" dirty="0"/>
              <a:t>Větší objem nakupované elektřiny (1 fakturace za celý dům) </a:t>
            </a:r>
            <a:br>
              <a:rPr lang="cs-CZ" sz="1400" dirty="0"/>
            </a:br>
            <a:r>
              <a:rPr lang="cs-CZ" sz="1400" dirty="0">
                <a:sym typeface="Wingdings" panose="05000000000000000000" pitchFamily="2" charset="2"/>
              </a:rPr>
              <a:t></a:t>
            </a:r>
            <a:r>
              <a:rPr lang="cs-CZ" sz="1400" dirty="0"/>
              <a:t> sleva od obchodníka</a:t>
            </a:r>
          </a:p>
          <a:p>
            <a:r>
              <a:rPr lang="cs-CZ" sz="1400" dirty="0"/>
              <a:t>Jednodušší řízení při připojení akumulace (baterie)</a:t>
            </a:r>
          </a:p>
          <a:p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Nevýhody</a:t>
            </a:r>
          </a:p>
          <a:p>
            <a:r>
              <a:rPr lang="cs-CZ" sz="1400" dirty="0"/>
              <a:t>Komplikované schvalování – potřeba 100% (dle situace)</a:t>
            </a:r>
          </a:p>
          <a:p>
            <a:r>
              <a:rPr lang="cs-CZ" sz="1400" dirty="0"/>
              <a:t>Větší zásah do budovy (většinou celá rekonstrukce rozvodny)</a:t>
            </a:r>
          </a:p>
          <a:p>
            <a:r>
              <a:rPr lang="cs-CZ" sz="1400" dirty="0"/>
              <a:t>Vyšší investice – platí se výměna elektroměrů</a:t>
            </a:r>
          </a:p>
          <a:p>
            <a:r>
              <a:rPr lang="cs-CZ" sz="1400" dirty="0"/>
              <a:t>Potřeba systém na rozúčtování (různě sofistikované způsoby)</a:t>
            </a:r>
          </a:p>
          <a:p>
            <a:r>
              <a:rPr lang="cs-CZ" sz="1400" dirty="0"/>
              <a:t>Odběratel ztrácí svá práva výběru dodavatele (ale to může být i výhoda</a:t>
            </a:r>
          </a:p>
          <a:p>
            <a:r>
              <a:rPr lang="cs-CZ" sz="1400" dirty="0"/>
              <a:t>Riziko neplatičů pro SVJ/družstvo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F613303-244C-4CB7-BDB3-B4613C3E7492}"/>
              </a:ext>
            </a:extLst>
          </p:cNvPr>
          <p:cNvSpPr txBox="1"/>
          <p:nvPr/>
        </p:nvSpPr>
        <p:spPr>
          <a:xfrm>
            <a:off x="5937271" y="838431"/>
            <a:ext cx="579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9C49"/>
                </a:solidFill>
              </a:rPr>
              <a:t>Sloučené měření</a:t>
            </a:r>
          </a:p>
          <a:p>
            <a:endParaRPr lang="cs-CZ" b="1" dirty="0">
              <a:solidFill>
                <a:srgbClr val="009C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9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1E9A8A8-53D6-B4D3-0ABC-69D1115BE1A5}"/>
              </a:ext>
            </a:extLst>
          </p:cNvPr>
          <p:cNvSpPr/>
          <p:nvPr/>
        </p:nvSpPr>
        <p:spPr>
          <a:xfrm>
            <a:off x="178344" y="179570"/>
            <a:ext cx="5840018" cy="390367"/>
          </a:xfrm>
          <a:prstGeom prst="rect">
            <a:avLst/>
          </a:prstGeom>
          <a:solidFill>
            <a:srgbClr val="009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/>
              <a:t>Příklad návrhu FVE - bytový dům v Praze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5B5184-A8CB-CCA9-372A-E3AC05EBF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" y="763732"/>
            <a:ext cx="10039927" cy="577550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088EAD-5DB3-F54D-A4E6-4C6C1AF1F38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060955" y="763732"/>
            <a:ext cx="3057155" cy="104342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Technologie </a:t>
            </a:r>
            <a:r>
              <a:rPr lang="cs-CZ" sz="2000" dirty="0" err="1"/>
              <a:t>SolarEdge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Simulace rozložení fotovoltaických modulů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FA66DD3-5DB0-6314-304E-0A060AB4B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651" y="4442691"/>
            <a:ext cx="8294385" cy="2096542"/>
          </a:xfrm>
          <a:prstGeom prst="rect">
            <a:avLst/>
          </a:prstGeom>
        </p:spPr>
      </p:pic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B40DA841-BDB5-B812-047E-7C37609F9C4F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060954" y="2480099"/>
            <a:ext cx="3057155" cy="128964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Investice 2 </a:t>
            </a:r>
            <a:r>
              <a:rPr lang="cs-CZ" sz="2000" b="1" dirty="0" err="1"/>
              <a:t>mil.Kč</a:t>
            </a:r>
            <a:r>
              <a:rPr lang="cs-CZ" sz="2000" b="1" dirty="0"/>
              <a:t> (49 </a:t>
            </a:r>
            <a:r>
              <a:rPr lang="cs-CZ" sz="2000" b="1" dirty="0" err="1"/>
              <a:t>kWp</a:t>
            </a:r>
            <a:r>
              <a:rPr lang="cs-CZ" sz="2000" b="1" dirty="0"/>
              <a:t>)</a:t>
            </a:r>
          </a:p>
          <a:p>
            <a:pPr marL="0" indent="0">
              <a:buNone/>
            </a:pPr>
            <a:r>
              <a:rPr lang="cs-CZ" sz="2000" b="1" dirty="0"/>
              <a:t>Dotace 0,9 </a:t>
            </a:r>
            <a:r>
              <a:rPr lang="cs-CZ" sz="2000" b="1" dirty="0" err="1"/>
              <a:t>mil.Kč</a:t>
            </a: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Návratnost 6 let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5880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2D5947-5952-69BE-316B-8A71A5052B9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342408" y="1253331"/>
            <a:ext cx="2501660" cy="274932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Technologie </a:t>
            </a:r>
            <a:r>
              <a:rPr lang="cs-CZ" sz="2400" dirty="0" err="1"/>
              <a:t>SolarEdge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Investice 2 </a:t>
            </a:r>
            <a:r>
              <a:rPr lang="cs-CZ" sz="2400" dirty="0" err="1"/>
              <a:t>mil.Kč</a:t>
            </a:r>
            <a:r>
              <a:rPr lang="cs-CZ" sz="2400" dirty="0"/>
              <a:t> (49 </a:t>
            </a:r>
            <a:r>
              <a:rPr lang="cs-CZ" sz="2400" dirty="0" err="1"/>
              <a:t>kWp</a:t>
            </a:r>
            <a:r>
              <a:rPr lang="cs-CZ" sz="2400" dirty="0"/>
              <a:t>)</a:t>
            </a:r>
          </a:p>
          <a:p>
            <a:pPr marL="0" indent="0">
              <a:buNone/>
            </a:pPr>
            <a:r>
              <a:rPr lang="cs-CZ" sz="2400" dirty="0"/>
              <a:t>Dotace 0,9 </a:t>
            </a:r>
            <a:r>
              <a:rPr lang="cs-CZ" sz="2400" dirty="0" err="1"/>
              <a:t>mil.Kč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Návratnost 5,5 let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AE8CFF-9228-3AFB-EC09-75A422614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979"/>
            <a:ext cx="8912372" cy="585760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D03D19C-F658-9DAE-81BA-568AD9EFC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657" y="5145146"/>
            <a:ext cx="5842957" cy="14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30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57EE7374-33F8-541D-3625-36428E09BBE0}"/>
              </a:ext>
            </a:extLst>
          </p:cNvPr>
          <p:cNvSpPr>
            <a:spLocks noGrp="1"/>
          </p:cNvSpPr>
          <p:nvPr>
            <p:ph type="subTitle" sz="quarter" idx="4294967295"/>
          </p:nvPr>
        </p:nvSpPr>
        <p:spPr>
          <a:xfrm>
            <a:off x="1412036" y="1234234"/>
            <a:ext cx="9144000" cy="1793550"/>
          </a:xfrm>
        </p:spPr>
        <p:txBody>
          <a:bodyPr/>
          <a:lstStyle/>
          <a:p>
            <a:r>
              <a:rPr lang="cs-CZ" dirty="0"/>
              <a:t>Ing. Martin Vondrášek</a:t>
            </a:r>
          </a:p>
          <a:p>
            <a:r>
              <a:rPr lang="cs-CZ" dirty="0">
                <a:hlinkClick r:id="rId2"/>
              </a:rPr>
              <a:t>vondrasek@greenforce.cz</a:t>
            </a:r>
            <a:endParaRPr lang="cs-CZ" dirty="0"/>
          </a:p>
          <a:p>
            <a:r>
              <a:rPr lang="cs-CZ" dirty="0"/>
              <a:t>Ing. Tomáš Pektor</a:t>
            </a:r>
          </a:p>
          <a:p>
            <a:r>
              <a:rPr lang="cs-CZ" dirty="0">
                <a:hlinkClick r:id="rId3"/>
              </a:rPr>
              <a:t>pektor@greenforce.cz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590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88eecd-c633-4697-931b-6155434816af">
      <Terms xmlns="http://schemas.microsoft.com/office/infopath/2007/PartnerControls"/>
    </lcf76f155ced4ddcb4097134ff3c332f>
    <TaxCatchAll xmlns="4ee8a8d7-36d2-492d-8b82-261810edbfe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9864AC8D27DD4BBD3173483D197AEC" ma:contentTypeVersion="14" ma:contentTypeDescription="Vytvoří nový dokument" ma:contentTypeScope="" ma:versionID="1a8119b3f565b92b474235f0837b8b1b">
  <xsd:schema xmlns:xsd="http://www.w3.org/2001/XMLSchema" xmlns:xs="http://www.w3.org/2001/XMLSchema" xmlns:p="http://schemas.microsoft.com/office/2006/metadata/properties" xmlns:ns2="cc88eecd-c633-4697-931b-6155434816af" xmlns:ns3="4ee8a8d7-36d2-492d-8b82-261810edbfe0" targetNamespace="http://schemas.microsoft.com/office/2006/metadata/properties" ma:root="true" ma:fieldsID="8fa45312a42f8a430c8e01b834444850" ns2:_="" ns3:_="">
    <xsd:import namespace="cc88eecd-c633-4697-931b-6155434816af"/>
    <xsd:import namespace="4ee8a8d7-36d2-492d-8b82-261810edbf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8eecd-c633-4697-931b-6155434816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c2923848-a016-4999-ab2d-2d77ed9ce9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8a8d7-36d2-492d-8b82-261810edbfe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6d734af-30fe-4c82-9f0d-c59509d87c14}" ma:internalName="TaxCatchAll" ma:showField="CatchAllData" ma:web="4ee8a8d7-36d2-492d-8b82-261810edbf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F5F5F1-9F49-403F-A247-6363930E75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249FE4-794C-4DFC-91F9-8EAD4E625A70}">
  <ds:schemaRefs>
    <ds:schemaRef ds:uri="http://schemas.microsoft.com/office/2006/metadata/properties"/>
    <ds:schemaRef ds:uri="http://schemas.microsoft.com/office/infopath/2007/PartnerControls"/>
    <ds:schemaRef ds:uri="cc88eecd-c633-4697-931b-6155434816af"/>
    <ds:schemaRef ds:uri="4ee8a8d7-36d2-492d-8b82-261810edbfe0"/>
  </ds:schemaRefs>
</ds:datastoreItem>
</file>

<file path=customXml/itemProps3.xml><?xml version="1.0" encoding="utf-8"?>
<ds:datastoreItem xmlns:ds="http://schemas.openxmlformats.org/officeDocument/2006/customXml" ds:itemID="{8527145E-AE72-48B4-9034-CE1B2FD71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8eecd-c633-4697-931b-6155434816af"/>
    <ds:schemaRef ds:uri="4ee8a8d7-36d2-492d-8b82-261810edbf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GF - šablona prezentace 2023</Template>
  <TotalTime>134</TotalTime>
  <Words>619</Words>
  <Application>Microsoft Office PowerPoint</Application>
  <PresentationFormat>Širokoúhlá obrazovka</PresentationFormat>
  <Paragraphs>132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1_Vlastní návrh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 Vondrášek</dc:creator>
  <cp:lastModifiedBy>Tomáš Pektor</cp:lastModifiedBy>
  <cp:revision>2</cp:revision>
  <dcterms:created xsi:type="dcterms:W3CDTF">2023-05-30T19:03:06Z</dcterms:created>
  <dcterms:modified xsi:type="dcterms:W3CDTF">2023-06-18T18:59:39Z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0x010100AA9864AC8D27DD4BBD3173483D197AEC</vt:lpwstr>
  </property>
  <property fmtid="{D5CDD505-2E9C-101B-9397-08002B2CF9AE}" pid="3" name="MediaServiceImageTags">
    <vt:lpwstr/>
  </property>
</Properties>
</file>